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_rels/presentation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6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</p:sldIdLst>
  <p:sldSz cx="12188825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44F54928-0036-41BC-A56C-944649D3CE80}" type="slidenum">
              <a:t>&lt;#&gt;</a:t>
            </a:fld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9560" cy="71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109695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609120" y="3682080"/>
            <a:ext cx="109695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520D7722-115E-4FFB-9201-5F68A87618D2}" type="slidenum">
              <a:t>&lt;#&gt;</a:t>
            </a:fld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9560" cy="71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609120" y="368208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6230160" y="368208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58C43FC5-DDE4-4E73-91B2-FF7036F19BF0}" type="slidenum">
              <a:t>&lt;#&gt;</a:t>
            </a:fld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9560" cy="71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35319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4318200" y="1604520"/>
            <a:ext cx="35319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8026920" y="1604520"/>
            <a:ext cx="35319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609120" y="3682080"/>
            <a:ext cx="35319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4318200" y="3682080"/>
            <a:ext cx="35319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8026920" y="3682080"/>
            <a:ext cx="35319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C2FC75CF-72D6-47E5-8592-BA957F0BDCCB}" type="slidenum">
              <a:t>&lt;#&gt;</a:t>
            </a:fld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624D67C2-7BEB-4B9E-AFB8-53CA3B360CE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9560" cy="71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23A41AC3-9F98-4D8E-8F3A-2B88B07A121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9560" cy="71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BC84D356-1679-49FC-9AC6-8B4720A5FB8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9560" cy="71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771AE959-8481-454E-9AA4-1B90918CF40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9560" cy="71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E0E4B93C-D412-4726-81AE-CD1199FE078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609480" y="274680"/>
            <a:ext cx="10969560" cy="329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67A12FDF-DED8-46F3-8CA2-4A69223A4ED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9560" cy="71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609120" y="368208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A8A7C198-6BF4-41F8-91E5-2AB92D0B639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9560" cy="71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5C625474-D18D-47D1-BFAA-00812C301B16}" type="slidenum">
              <a:t>&lt;#&gt;</a:t>
            </a:fld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9560" cy="71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6230160" y="368208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4E0C5D74-3D0D-4D9A-8CDE-1763C21B901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9560" cy="71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609120" y="3682080"/>
            <a:ext cx="109695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667E21D4-3E5C-4A99-B649-ABA5065D9CF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9560" cy="71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109695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609120" y="3682080"/>
            <a:ext cx="109695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32E2C59A-B007-4A2A-8B41-01013FD2E7D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9560" cy="71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609120" y="368208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/>
          </p:nvPr>
        </p:nvSpPr>
        <p:spPr>
          <a:xfrm>
            <a:off x="6230160" y="368208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FE2F8CA2-7DC1-44B8-8285-9C589AA7181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9560" cy="71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35319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4318200" y="1604520"/>
            <a:ext cx="35319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8026920" y="1604520"/>
            <a:ext cx="35319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/>
          </p:nvPr>
        </p:nvSpPr>
        <p:spPr>
          <a:xfrm>
            <a:off x="609120" y="3682080"/>
            <a:ext cx="35319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/>
          </p:nvPr>
        </p:nvSpPr>
        <p:spPr>
          <a:xfrm>
            <a:off x="4318200" y="3682080"/>
            <a:ext cx="35319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/>
          </p:nvPr>
        </p:nvSpPr>
        <p:spPr>
          <a:xfrm>
            <a:off x="8026920" y="3682080"/>
            <a:ext cx="35319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648F0245-9ED3-4D86-A801-D88D390610B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0B389BC2-3F1F-498F-B949-5C83B74AFA6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9560" cy="71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subTitle"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0086BB72-9FB4-44C0-8983-E6BF364635D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9560" cy="71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4BEBDDB9-3890-40CD-9183-58F1DDE9DAB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9560" cy="71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4CE64D03-B293-4404-9D2A-0454FDD0463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9560" cy="71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E0758814-EA5F-417D-908F-0FBB52ABEF7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9560" cy="71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E0FBC3F9-5A42-4649-B5ED-BE22BE4F23EC}" type="slidenum">
              <a:t>&lt;#&gt;</a:t>
            </a:fld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subTitle"/>
          </p:nvPr>
        </p:nvSpPr>
        <p:spPr>
          <a:xfrm>
            <a:off x="609480" y="274680"/>
            <a:ext cx="10969560" cy="329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867923CE-6B8B-48EE-8769-2011DAFEC31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9560" cy="71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/>
          </p:nvPr>
        </p:nvSpPr>
        <p:spPr>
          <a:xfrm>
            <a:off x="609120" y="368208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69A54F8F-4ED8-49FF-BF91-6CCF20988C3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9560" cy="71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/>
          </p:nvPr>
        </p:nvSpPr>
        <p:spPr>
          <a:xfrm>
            <a:off x="6230160" y="368208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5B4FD1B4-4247-43B6-8C95-966B317987A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9560" cy="71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/>
          </p:nvPr>
        </p:nvSpPr>
        <p:spPr>
          <a:xfrm>
            <a:off x="609120" y="3682080"/>
            <a:ext cx="109695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88A996B5-01FE-4994-83C4-797B372C3BB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9560" cy="71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109695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/>
          </p:nvPr>
        </p:nvSpPr>
        <p:spPr>
          <a:xfrm>
            <a:off x="609120" y="3682080"/>
            <a:ext cx="109695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5B3C42C4-EB6A-4E45-8A2A-8E41EA1FA7F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9560" cy="71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/>
          </p:nvPr>
        </p:nvSpPr>
        <p:spPr>
          <a:xfrm>
            <a:off x="609120" y="368208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/>
          </p:nvPr>
        </p:nvSpPr>
        <p:spPr>
          <a:xfrm>
            <a:off x="6230160" y="368208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4CF6C6BA-985F-455E-997F-2B976E72ACA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9560" cy="71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35319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/>
          </p:nvPr>
        </p:nvSpPr>
        <p:spPr>
          <a:xfrm>
            <a:off x="4318200" y="1604520"/>
            <a:ext cx="35319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/>
          </p:nvPr>
        </p:nvSpPr>
        <p:spPr>
          <a:xfrm>
            <a:off x="8026920" y="1604520"/>
            <a:ext cx="35319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5"/>
          <p:cNvSpPr>
            <a:spLocks noGrp="1"/>
          </p:cNvSpPr>
          <p:nvPr>
            <p:ph/>
          </p:nvPr>
        </p:nvSpPr>
        <p:spPr>
          <a:xfrm>
            <a:off x="609120" y="3682080"/>
            <a:ext cx="35319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6"/>
          <p:cNvSpPr>
            <a:spLocks noGrp="1"/>
          </p:cNvSpPr>
          <p:nvPr>
            <p:ph/>
          </p:nvPr>
        </p:nvSpPr>
        <p:spPr>
          <a:xfrm>
            <a:off x="4318200" y="3682080"/>
            <a:ext cx="35319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7"/>
          <p:cNvSpPr>
            <a:spLocks noGrp="1"/>
          </p:cNvSpPr>
          <p:nvPr>
            <p:ph/>
          </p:nvPr>
        </p:nvSpPr>
        <p:spPr>
          <a:xfrm>
            <a:off x="8026920" y="3682080"/>
            <a:ext cx="35319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0BEC8AC1-5412-4E25-9D9A-3AC3BECF3D2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9560" cy="71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D5AB3588-59FF-4EDD-AF19-D69B781A4592}" type="slidenum">
              <a:t>&lt;#&gt;</a:t>
            </a:fld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9560" cy="71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8FBB5D13-2043-4EAE-A7A5-6D644E9ECBBA}" type="slidenum">
              <a:t>&lt;#&gt;</a:t>
            </a:fld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09480" y="274680"/>
            <a:ext cx="10969560" cy="329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446FBE84-95C5-4126-8274-1F46994F1DC5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9560" cy="71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609120" y="368208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F480475F-9683-462E-B878-C10E6802ADEB}" type="slidenum">
              <a:t>&lt;#&gt;</a:t>
            </a:fld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9560" cy="71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6230160" y="368208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A622198F-3EE9-4A3E-9E07-A53D5B7DCD74}" type="slidenum">
              <a:t>&lt;#&gt;</a:t>
            </a:fld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9560" cy="71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609120" y="3682080"/>
            <a:ext cx="1096956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3F6523A9-F18E-46B6-9CF8-C56763063CCE}" type="slidenum">
              <a:t>&lt;#&gt;</a:t>
            </a:fld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9560" cy="710640"/>
          </a:xfrm>
          <a:prstGeom prst="rect">
            <a:avLst/>
          </a:prstGeom>
          <a:noFill/>
          <a:ln w="0">
            <a:noFill/>
          </a:ln>
        </p:spPr>
        <p:txBody>
          <a:bodyPr lIns="122040" rIns="122040" tIns="60840" bIns="6084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36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1"/>
          </p:nvPr>
        </p:nvSpPr>
        <p:spPr>
          <a:xfrm>
            <a:off x="8735400" y="6356520"/>
            <a:ext cx="2843640" cy="364680"/>
          </a:xfrm>
          <a:prstGeom prst="rect">
            <a:avLst/>
          </a:prstGeom>
          <a:noFill/>
          <a:ln w="0">
            <a:noFill/>
          </a:ln>
        </p:spPr>
        <p:txBody>
          <a:bodyPr lIns="122040" rIns="122040" tIns="60840" bIns="60840"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6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825E3987-717B-484E-8965-C7091CC62BAD}" type="slidenum">
              <a:rPr b="0" lang="en-US" sz="16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GB" sz="16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6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ff"/>
            </a:gs>
            <a:gs pos="100000">
              <a:srgbClr val="d9d9d9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dt" idx="2"/>
          </p:nvPr>
        </p:nvSpPr>
        <p:spPr>
          <a:xfrm>
            <a:off x="609480" y="6356520"/>
            <a:ext cx="2843640" cy="364680"/>
          </a:xfrm>
          <a:prstGeom prst="rect">
            <a:avLst/>
          </a:prstGeom>
          <a:noFill/>
          <a:ln w="0">
            <a:noFill/>
          </a:ln>
        </p:spPr>
        <p:txBody>
          <a:bodyPr lIns="122040" rIns="122040" tIns="60840" bIns="60840" anchor="ctr">
            <a:noAutofit/>
          </a:bodyPr>
          <a:lstStyle>
            <a:lvl1pPr>
              <a:lnSpc>
                <a:spcPct val="100000"/>
              </a:lnSpc>
              <a:buNone/>
              <a:defRPr b="0" lang="en-US" sz="16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8b8b8b"/>
                </a:solidFill>
                <a:latin typeface="Calibri"/>
              </a:rPr>
              <a:t>&lt;date/time&gt;</a:t>
            </a:r>
            <a:endParaRPr b="0" lang="en-GB" sz="1600" spc="-1" strike="noStrike">
              <a:latin typeface="Times New Roman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ftr" idx="3"/>
          </p:nvPr>
        </p:nvSpPr>
        <p:spPr>
          <a:xfrm>
            <a:off x="4164480" y="6356520"/>
            <a:ext cx="3859560" cy="364680"/>
          </a:xfrm>
          <a:prstGeom prst="rect">
            <a:avLst/>
          </a:prstGeom>
          <a:noFill/>
          <a:ln w="0">
            <a:noFill/>
          </a:ln>
        </p:spPr>
        <p:txBody>
          <a:bodyPr lIns="122040" rIns="122040" tIns="60840" bIns="60840" anchor="ctr">
            <a:noAutofit/>
          </a:bodyPr>
          <a:lstStyle>
            <a:lvl1pPr algn="ctr">
              <a:buNone/>
              <a:defRPr b="0" lang="en-GB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GB" sz="1400" spc="-1" strike="noStrike">
                <a:latin typeface="Times New Roman"/>
              </a:rPr>
              <a:t>&lt;footer&gt;</a:t>
            </a:r>
            <a:endParaRPr b="0" lang="en-GB" sz="1400" spc="-1" strike="noStrike">
              <a:latin typeface="Times New Roman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sldNum" idx="4"/>
          </p:nvPr>
        </p:nvSpPr>
        <p:spPr>
          <a:xfrm>
            <a:off x="8735400" y="6356520"/>
            <a:ext cx="2843640" cy="364680"/>
          </a:xfrm>
          <a:prstGeom prst="rect">
            <a:avLst/>
          </a:prstGeom>
          <a:noFill/>
          <a:ln w="0">
            <a:noFill/>
          </a:ln>
        </p:spPr>
        <p:txBody>
          <a:bodyPr lIns="122040" rIns="122040" tIns="60840" bIns="60840"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6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23335D1-0EB2-4B7D-A8B2-39233203E335}" type="slidenum">
              <a:rPr b="0" lang="en-US" sz="16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GB" sz="1600" spc="-1" strike="noStrike"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Click to edit the title text format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6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1181ae"/>
            </a:gs>
            <a:gs pos="100000">
              <a:srgbClr val="095474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3217680" y="2870640"/>
            <a:ext cx="5930280" cy="710640"/>
          </a:xfrm>
          <a:prstGeom prst="rect">
            <a:avLst/>
          </a:prstGeom>
          <a:noFill/>
          <a:ln w="0">
            <a:noFill/>
          </a:ln>
        </p:spPr>
        <p:txBody>
          <a:bodyPr lIns="122040" rIns="122040" tIns="60840" bIns="60840"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3600" spc="-1" strike="noStrike">
                <a:solidFill>
                  <a:srgbClr val="ffffff"/>
                </a:solidFill>
                <a:latin typeface="Calibri"/>
                <a:ea typeface="Open Sans"/>
              </a:rPr>
              <a:t>SlideModel.com</a:t>
            </a:r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dt" idx="5"/>
          </p:nvPr>
        </p:nvSpPr>
        <p:spPr>
          <a:xfrm>
            <a:off x="609480" y="6356520"/>
            <a:ext cx="2843640" cy="364680"/>
          </a:xfrm>
          <a:prstGeom prst="rect">
            <a:avLst/>
          </a:prstGeom>
          <a:noFill/>
          <a:ln w="0">
            <a:noFill/>
          </a:ln>
        </p:spPr>
        <p:txBody>
          <a:bodyPr lIns="122040" rIns="122040" tIns="60840" bIns="60840" anchor="ctr">
            <a:noAutofit/>
          </a:bodyPr>
          <a:lstStyle>
            <a:lvl1pPr>
              <a:lnSpc>
                <a:spcPct val="100000"/>
              </a:lnSpc>
              <a:buNone/>
              <a:defRPr b="0" lang="en-US" sz="16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8b8b8b"/>
                </a:solidFill>
                <a:latin typeface="Calibri"/>
              </a:rPr>
              <a:t>&lt;date/time&gt;</a:t>
            </a:r>
            <a:endParaRPr b="0" lang="en-GB" sz="1600" spc="-1" strike="noStrike">
              <a:latin typeface="Times New Roman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ftr" idx="6"/>
          </p:nvPr>
        </p:nvSpPr>
        <p:spPr>
          <a:xfrm>
            <a:off x="4164480" y="6356520"/>
            <a:ext cx="3859560" cy="364680"/>
          </a:xfrm>
          <a:prstGeom prst="rect">
            <a:avLst/>
          </a:prstGeom>
          <a:noFill/>
          <a:ln w="0">
            <a:noFill/>
          </a:ln>
        </p:spPr>
        <p:txBody>
          <a:bodyPr lIns="122040" rIns="122040" tIns="60840" bIns="60840" anchor="ctr">
            <a:noAutofit/>
          </a:bodyPr>
          <a:lstStyle>
            <a:lvl1pPr algn="ctr">
              <a:buNone/>
              <a:defRPr b="0" lang="en-GB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GB" sz="1400" spc="-1" strike="noStrike">
                <a:latin typeface="Times New Roman"/>
              </a:rPr>
              <a:t>&lt;footer&gt;</a:t>
            </a:r>
            <a:endParaRPr b="0" lang="en-GB" sz="1400" spc="-1" strike="noStrike">
              <a:latin typeface="Times New Roman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sldNum" idx="7"/>
          </p:nvPr>
        </p:nvSpPr>
        <p:spPr>
          <a:xfrm>
            <a:off x="8735400" y="6356520"/>
            <a:ext cx="2843640" cy="364680"/>
          </a:xfrm>
          <a:prstGeom prst="rect">
            <a:avLst/>
          </a:prstGeom>
          <a:noFill/>
          <a:ln w="0">
            <a:noFill/>
          </a:ln>
        </p:spPr>
        <p:txBody>
          <a:bodyPr lIns="122040" rIns="122040" tIns="60840" bIns="60840"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6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3502F2C5-A46E-42E5-8CCE-CFF1CA5FBCE6}" type="slidenum">
              <a:rPr b="0" lang="en-US" sz="16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GB" sz="16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ounded Rectangle 19"/>
          <p:cNvSpPr/>
          <p:nvPr/>
        </p:nvSpPr>
        <p:spPr>
          <a:xfrm>
            <a:off x="849240" y="4242960"/>
            <a:ext cx="2111400" cy="424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3c2be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1" name="Rounded Rectangle 20"/>
          <p:cNvSpPr/>
          <p:nvPr/>
        </p:nvSpPr>
        <p:spPr>
          <a:xfrm>
            <a:off x="849240" y="4805640"/>
            <a:ext cx="2111400" cy="424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3c2be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9560" cy="710640"/>
          </a:xfrm>
          <a:prstGeom prst="rect">
            <a:avLst/>
          </a:prstGeom>
          <a:noFill/>
          <a:ln w="0">
            <a:noFill/>
          </a:ln>
        </p:spPr>
        <p:txBody>
          <a:bodyPr lIns="122040" rIns="122040" tIns="60840" bIns="6084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3600" spc="-1" strike="noStrike">
                <a:solidFill>
                  <a:srgbClr val="000000"/>
                </a:solidFill>
                <a:latin typeface="Calibri"/>
              </a:rPr>
              <a:t>User Persona Slide Template</a:t>
            </a:r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Oval 4"/>
          <p:cNvSpPr/>
          <p:nvPr/>
        </p:nvSpPr>
        <p:spPr>
          <a:xfrm>
            <a:off x="1037160" y="1510920"/>
            <a:ext cx="1735560" cy="173556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4" name="Rectangle 5"/>
          <p:cNvSpPr/>
          <p:nvPr/>
        </p:nvSpPr>
        <p:spPr>
          <a:xfrm>
            <a:off x="3366000" y="1510920"/>
            <a:ext cx="8255880" cy="4902840"/>
          </a:xfrm>
          <a:prstGeom prst="rect">
            <a:avLst/>
          </a:prstGeom>
          <a:noFill/>
          <a:ln>
            <a:solidFill>
              <a:srgbClr val="3c2be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5" name="Straight Connector 7"/>
          <p:cNvSpPr/>
          <p:nvPr/>
        </p:nvSpPr>
        <p:spPr>
          <a:xfrm>
            <a:off x="6652440" y="1510560"/>
            <a:ext cx="360" cy="4903200"/>
          </a:xfrm>
          <a:prstGeom prst="line">
            <a:avLst/>
          </a:prstGeom>
          <a:ln w="25400">
            <a:solidFill>
              <a:srgbClr val="3c2be6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6" name="Straight Connector 8"/>
          <p:cNvSpPr/>
          <p:nvPr/>
        </p:nvSpPr>
        <p:spPr>
          <a:xfrm flipH="1">
            <a:off x="3366000" y="4321440"/>
            <a:ext cx="8255880" cy="360"/>
          </a:xfrm>
          <a:prstGeom prst="line">
            <a:avLst/>
          </a:prstGeom>
          <a:ln w="25400">
            <a:solidFill>
              <a:srgbClr val="3c2be6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7" name="Rectangle 12"/>
          <p:cNvSpPr/>
          <p:nvPr/>
        </p:nvSpPr>
        <p:spPr>
          <a:xfrm>
            <a:off x="3815280" y="1764720"/>
            <a:ext cx="1312200" cy="335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2000" spc="-1" strike="noStrike">
                <a:solidFill>
                  <a:srgbClr val="3c2be6"/>
                </a:solidFill>
                <a:latin typeface="Segoe UI"/>
              </a:rPr>
              <a:t>Bio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128" name="Rectangle 13"/>
          <p:cNvSpPr/>
          <p:nvPr/>
        </p:nvSpPr>
        <p:spPr>
          <a:xfrm>
            <a:off x="3815280" y="4540320"/>
            <a:ext cx="1312200" cy="335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2000" spc="-1" strike="noStrike">
                <a:solidFill>
                  <a:srgbClr val="3c2be6"/>
                </a:solidFill>
                <a:latin typeface="Segoe UI"/>
              </a:rPr>
              <a:t>Quote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129" name="Rectangle 14"/>
          <p:cNvSpPr/>
          <p:nvPr/>
        </p:nvSpPr>
        <p:spPr>
          <a:xfrm>
            <a:off x="7165440" y="4540320"/>
            <a:ext cx="1312200" cy="335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2000" spc="-1" strike="noStrike">
                <a:solidFill>
                  <a:srgbClr val="3c2be6"/>
                </a:solidFill>
                <a:latin typeface="Segoe UI"/>
              </a:rPr>
              <a:t>Character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130" name="Rectangle 15"/>
          <p:cNvSpPr/>
          <p:nvPr/>
        </p:nvSpPr>
        <p:spPr>
          <a:xfrm>
            <a:off x="7128360" y="1764720"/>
            <a:ext cx="1312200" cy="335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2000" spc="-1" strike="noStrike">
                <a:solidFill>
                  <a:srgbClr val="3c2be6"/>
                </a:solidFill>
                <a:latin typeface="Segoe UI"/>
              </a:rPr>
              <a:t>Goals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131" name="Rectangle 16"/>
          <p:cNvSpPr/>
          <p:nvPr/>
        </p:nvSpPr>
        <p:spPr>
          <a:xfrm>
            <a:off x="9277200" y="1764720"/>
            <a:ext cx="1706040" cy="335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2000" spc="-1" strike="noStrike">
                <a:solidFill>
                  <a:srgbClr val="3c2be6"/>
                </a:solidFill>
                <a:latin typeface="Segoe UI"/>
              </a:rPr>
              <a:t>Frustrations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132" name="Rectangle 21"/>
          <p:cNvSpPr/>
          <p:nvPr/>
        </p:nvSpPr>
        <p:spPr>
          <a:xfrm>
            <a:off x="1031400" y="4297320"/>
            <a:ext cx="1746720" cy="3045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1600" spc="-1" strike="noStrike">
                <a:solidFill>
                  <a:srgbClr val="3c2be6"/>
                </a:solidFill>
                <a:latin typeface="Segoe UI"/>
              </a:rPr>
              <a:t>OCCUPATION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133" name="Rectangle 22"/>
          <p:cNvSpPr/>
          <p:nvPr/>
        </p:nvSpPr>
        <p:spPr>
          <a:xfrm>
            <a:off x="1031400" y="4863600"/>
            <a:ext cx="1746720" cy="3045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1600" spc="-1" strike="noStrike">
                <a:solidFill>
                  <a:srgbClr val="3c2be6"/>
                </a:solidFill>
                <a:latin typeface="Segoe UI"/>
              </a:rPr>
              <a:t>LOCATION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134" name="Rectangle 28"/>
          <p:cNvSpPr/>
          <p:nvPr/>
        </p:nvSpPr>
        <p:spPr>
          <a:xfrm>
            <a:off x="3815280" y="2259000"/>
            <a:ext cx="2187360" cy="731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404040"/>
                </a:solidFill>
                <a:latin typeface="Segoe UI"/>
              </a:rPr>
              <a:t>Write about the user here. Click here to edit this text.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135" name="Rectangle 29"/>
          <p:cNvSpPr/>
          <p:nvPr/>
        </p:nvSpPr>
        <p:spPr>
          <a:xfrm>
            <a:off x="3815280" y="5148000"/>
            <a:ext cx="2187360" cy="731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404040"/>
                </a:solidFill>
                <a:latin typeface="Segoe UI"/>
              </a:rPr>
              <a:t>“</a:t>
            </a:r>
            <a:r>
              <a:rPr b="0" lang="en-US" sz="1600" spc="-1" strike="noStrike">
                <a:solidFill>
                  <a:srgbClr val="404040"/>
                </a:solidFill>
                <a:latin typeface="Segoe UI"/>
              </a:rPr>
              <a:t>Enter a quote here” 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136" name="Rectangle 30"/>
          <p:cNvSpPr/>
          <p:nvPr/>
        </p:nvSpPr>
        <p:spPr>
          <a:xfrm>
            <a:off x="7128360" y="2259000"/>
            <a:ext cx="1816560" cy="161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404040"/>
                </a:solidFill>
                <a:latin typeface="Segoe UI"/>
              </a:rPr>
              <a:t>Write about the user here. Click here to edit this text.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137" name="Straight Connector 31"/>
          <p:cNvSpPr/>
          <p:nvPr/>
        </p:nvSpPr>
        <p:spPr>
          <a:xfrm flipH="1">
            <a:off x="7823880" y="5239800"/>
            <a:ext cx="1189800" cy="360"/>
          </a:xfrm>
          <a:prstGeom prst="line">
            <a:avLst/>
          </a:prstGeom>
          <a:ln w="12700">
            <a:solidFill>
              <a:srgbClr val="3625e5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8" name="Straight Connector 32"/>
          <p:cNvSpPr/>
          <p:nvPr/>
        </p:nvSpPr>
        <p:spPr>
          <a:xfrm flipH="1">
            <a:off x="7823880" y="5598360"/>
            <a:ext cx="1189800" cy="360"/>
          </a:xfrm>
          <a:prstGeom prst="line">
            <a:avLst/>
          </a:prstGeom>
          <a:ln w="12700">
            <a:solidFill>
              <a:srgbClr val="3625e5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9" name="Straight Connector 33"/>
          <p:cNvSpPr/>
          <p:nvPr/>
        </p:nvSpPr>
        <p:spPr>
          <a:xfrm flipH="1">
            <a:off x="7823880" y="5957280"/>
            <a:ext cx="1189800" cy="360"/>
          </a:xfrm>
          <a:prstGeom prst="line">
            <a:avLst/>
          </a:prstGeom>
          <a:ln w="12700">
            <a:solidFill>
              <a:srgbClr val="3625e5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0" name="Straight Connector 34"/>
          <p:cNvSpPr/>
          <p:nvPr/>
        </p:nvSpPr>
        <p:spPr>
          <a:xfrm flipH="1">
            <a:off x="9957600" y="5239800"/>
            <a:ext cx="1189800" cy="360"/>
          </a:xfrm>
          <a:prstGeom prst="line">
            <a:avLst/>
          </a:prstGeom>
          <a:ln w="12700">
            <a:solidFill>
              <a:srgbClr val="3625e5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1" name="Straight Connector 35"/>
          <p:cNvSpPr/>
          <p:nvPr/>
        </p:nvSpPr>
        <p:spPr>
          <a:xfrm flipH="1">
            <a:off x="9957600" y="5598360"/>
            <a:ext cx="1189800" cy="360"/>
          </a:xfrm>
          <a:prstGeom prst="line">
            <a:avLst/>
          </a:prstGeom>
          <a:ln w="12700">
            <a:solidFill>
              <a:srgbClr val="3625e5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2" name="Straight Connector 36"/>
          <p:cNvSpPr/>
          <p:nvPr/>
        </p:nvSpPr>
        <p:spPr>
          <a:xfrm flipH="1">
            <a:off x="9957600" y="5957280"/>
            <a:ext cx="1189800" cy="360"/>
          </a:xfrm>
          <a:prstGeom prst="line">
            <a:avLst/>
          </a:prstGeom>
          <a:ln w="12700">
            <a:solidFill>
              <a:srgbClr val="3625e5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3" name="Rounded Rectangle 10"/>
          <p:cNvSpPr/>
          <p:nvPr/>
        </p:nvSpPr>
        <p:spPr>
          <a:xfrm>
            <a:off x="7916040" y="5118480"/>
            <a:ext cx="120240" cy="237240"/>
          </a:xfrm>
          <a:prstGeom prst="roundRect">
            <a:avLst>
              <a:gd name="adj" fmla="val 50000"/>
            </a:avLst>
          </a:prstGeom>
          <a:solidFill>
            <a:srgbClr val="3c2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4" name="Rounded Rectangle 37"/>
          <p:cNvSpPr/>
          <p:nvPr/>
        </p:nvSpPr>
        <p:spPr>
          <a:xfrm>
            <a:off x="8541720" y="5479920"/>
            <a:ext cx="120240" cy="237240"/>
          </a:xfrm>
          <a:prstGeom prst="roundRect">
            <a:avLst>
              <a:gd name="adj" fmla="val 50000"/>
            </a:avLst>
          </a:prstGeom>
          <a:solidFill>
            <a:srgbClr val="3c2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5" name="Rounded Rectangle 38"/>
          <p:cNvSpPr/>
          <p:nvPr/>
        </p:nvSpPr>
        <p:spPr>
          <a:xfrm>
            <a:off x="8748000" y="5832360"/>
            <a:ext cx="120240" cy="237240"/>
          </a:xfrm>
          <a:prstGeom prst="roundRect">
            <a:avLst>
              <a:gd name="adj" fmla="val 50000"/>
            </a:avLst>
          </a:prstGeom>
          <a:solidFill>
            <a:srgbClr val="3c2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6" name="Rounded Rectangle 39"/>
          <p:cNvSpPr/>
          <p:nvPr/>
        </p:nvSpPr>
        <p:spPr>
          <a:xfrm>
            <a:off x="10068840" y="5118480"/>
            <a:ext cx="120240" cy="237240"/>
          </a:xfrm>
          <a:prstGeom prst="roundRect">
            <a:avLst>
              <a:gd name="adj" fmla="val 50000"/>
            </a:avLst>
          </a:prstGeom>
          <a:solidFill>
            <a:srgbClr val="3c2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7" name="Rounded Rectangle 40"/>
          <p:cNvSpPr/>
          <p:nvPr/>
        </p:nvSpPr>
        <p:spPr>
          <a:xfrm>
            <a:off x="10694160" y="5479920"/>
            <a:ext cx="120240" cy="237240"/>
          </a:xfrm>
          <a:prstGeom prst="roundRect">
            <a:avLst>
              <a:gd name="adj" fmla="val 50000"/>
            </a:avLst>
          </a:prstGeom>
          <a:solidFill>
            <a:srgbClr val="3c2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8" name="Rounded Rectangle 41"/>
          <p:cNvSpPr/>
          <p:nvPr/>
        </p:nvSpPr>
        <p:spPr>
          <a:xfrm>
            <a:off x="10900800" y="5832360"/>
            <a:ext cx="120240" cy="237240"/>
          </a:xfrm>
          <a:prstGeom prst="roundRect">
            <a:avLst>
              <a:gd name="adj" fmla="val 50000"/>
            </a:avLst>
          </a:prstGeom>
          <a:solidFill>
            <a:srgbClr val="3c2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9" name="Rectangle 42"/>
          <p:cNvSpPr/>
          <p:nvPr/>
        </p:nvSpPr>
        <p:spPr>
          <a:xfrm>
            <a:off x="9274680" y="2259000"/>
            <a:ext cx="1816560" cy="161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404040"/>
                </a:solidFill>
                <a:latin typeface="Segoe UI"/>
              </a:rPr>
              <a:t>Write about the user here. Click here to edit this text.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150" name="Rectangle 43"/>
          <p:cNvSpPr/>
          <p:nvPr/>
        </p:nvSpPr>
        <p:spPr>
          <a:xfrm>
            <a:off x="7156800" y="5114160"/>
            <a:ext cx="740520" cy="207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1600" spc="-1" strike="noStrike">
                <a:solidFill>
                  <a:srgbClr val="3c2be6"/>
                </a:solidFill>
                <a:latin typeface="Segoe UI"/>
              </a:rPr>
              <a:t>Trait 1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151" name="Rectangle 44"/>
          <p:cNvSpPr/>
          <p:nvPr/>
        </p:nvSpPr>
        <p:spPr>
          <a:xfrm>
            <a:off x="7156800" y="5485680"/>
            <a:ext cx="740520" cy="207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1600" spc="-1" strike="noStrike">
                <a:solidFill>
                  <a:srgbClr val="3c2be6"/>
                </a:solidFill>
                <a:latin typeface="Segoe UI"/>
              </a:rPr>
              <a:t>Trait 2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152" name="Rectangle 45"/>
          <p:cNvSpPr/>
          <p:nvPr/>
        </p:nvSpPr>
        <p:spPr>
          <a:xfrm>
            <a:off x="7156800" y="5853960"/>
            <a:ext cx="740520" cy="207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1600" spc="-1" strike="noStrike">
                <a:solidFill>
                  <a:srgbClr val="3c2be6"/>
                </a:solidFill>
                <a:latin typeface="Segoe UI"/>
              </a:rPr>
              <a:t>Trait 3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153" name="Rectangle 46"/>
          <p:cNvSpPr/>
          <p:nvPr/>
        </p:nvSpPr>
        <p:spPr>
          <a:xfrm>
            <a:off x="9309600" y="5114160"/>
            <a:ext cx="740520" cy="207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1600" spc="-1" strike="noStrike">
                <a:solidFill>
                  <a:srgbClr val="3c2be6"/>
                </a:solidFill>
                <a:latin typeface="Segoe UI"/>
              </a:rPr>
              <a:t>Trait 4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154" name="Rectangle 47"/>
          <p:cNvSpPr/>
          <p:nvPr/>
        </p:nvSpPr>
        <p:spPr>
          <a:xfrm>
            <a:off x="9309600" y="5485680"/>
            <a:ext cx="740520" cy="207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1600" spc="-1" strike="noStrike">
                <a:solidFill>
                  <a:srgbClr val="3c2be6"/>
                </a:solidFill>
                <a:latin typeface="Segoe UI"/>
              </a:rPr>
              <a:t>Trait 5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155" name="Rectangle 48"/>
          <p:cNvSpPr/>
          <p:nvPr/>
        </p:nvSpPr>
        <p:spPr>
          <a:xfrm>
            <a:off x="9309600" y="5853960"/>
            <a:ext cx="740520" cy="207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1600" spc="-1" strike="noStrike">
                <a:solidFill>
                  <a:srgbClr val="3c2be6"/>
                </a:solidFill>
                <a:latin typeface="Segoe UI"/>
              </a:rPr>
              <a:t>Trait 6</a:t>
            </a:r>
            <a:endParaRPr b="0" lang="en-GB" sz="1600" spc="-1" strike="noStrike">
              <a:latin typeface="Arial"/>
            </a:endParaRPr>
          </a:p>
        </p:txBody>
      </p:sp>
      <p:grpSp>
        <p:nvGrpSpPr>
          <p:cNvPr id="156" name="Group 11"/>
          <p:cNvGrpSpPr/>
          <p:nvPr/>
        </p:nvGrpSpPr>
        <p:grpSpPr>
          <a:xfrm>
            <a:off x="838080" y="5519160"/>
            <a:ext cx="2133360" cy="804960"/>
            <a:chOff x="838080" y="5519160"/>
            <a:chExt cx="2133360" cy="804960"/>
          </a:xfrm>
        </p:grpSpPr>
        <p:sp>
          <p:nvSpPr>
            <p:cNvPr id="157" name="Rounded Rectangle 23"/>
            <p:cNvSpPr/>
            <p:nvPr/>
          </p:nvSpPr>
          <p:spPr>
            <a:xfrm>
              <a:off x="838080" y="5519160"/>
              <a:ext cx="990360" cy="32616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8" name="Rounded Rectangle 24"/>
            <p:cNvSpPr/>
            <p:nvPr/>
          </p:nvSpPr>
          <p:spPr>
            <a:xfrm>
              <a:off x="838080" y="5997960"/>
              <a:ext cx="990360" cy="32616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9" name="Rounded Rectangle 25"/>
            <p:cNvSpPr/>
            <p:nvPr/>
          </p:nvSpPr>
          <p:spPr>
            <a:xfrm>
              <a:off x="1981080" y="5519160"/>
              <a:ext cx="990360" cy="32616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60" name="Rounded Rectangle 26"/>
            <p:cNvSpPr/>
            <p:nvPr/>
          </p:nvSpPr>
          <p:spPr>
            <a:xfrm>
              <a:off x="1981080" y="5997960"/>
              <a:ext cx="990360" cy="32616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61" name="Rectangle 49"/>
            <p:cNvSpPr/>
            <p:nvPr/>
          </p:nvSpPr>
          <p:spPr>
            <a:xfrm>
              <a:off x="906840" y="5565600"/>
              <a:ext cx="843120" cy="2329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0" rIns="0" tIns="0" bIns="0" anchor="t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600" spc="-1" strike="noStrike">
                  <a:solidFill>
                    <a:srgbClr val="ffffff"/>
                  </a:solidFill>
                  <a:latin typeface="Segoe UI"/>
                </a:rPr>
                <a:t>Trait 1</a:t>
              </a:r>
              <a:endParaRPr b="0" lang="en-GB" sz="1600" spc="-1" strike="noStrike">
                <a:latin typeface="Arial"/>
              </a:endParaRPr>
            </a:p>
          </p:txBody>
        </p:sp>
        <p:sp>
          <p:nvSpPr>
            <p:cNvPr id="162" name="Rectangle 51"/>
            <p:cNvSpPr/>
            <p:nvPr/>
          </p:nvSpPr>
          <p:spPr>
            <a:xfrm>
              <a:off x="906840" y="6041520"/>
              <a:ext cx="843120" cy="2329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0" rIns="0" tIns="0" bIns="0" anchor="t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600" spc="-1" strike="noStrike">
                  <a:solidFill>
                    <a:srgbClr val="ffffff"/>
                  </a:solidFill>
                  <a:latin typeface="Segoe UI"/>
                </a:rPr>
                <a:t>Trait 3</a:t>
              </a:r>
              <a:endParaRPr b="0" lang="en-GB" sz="1600" spc="-1" strike="noStrike">
                <a:latin typeface="Arial"/>
              </a:endParaRPr>
            </a:p>
          </p:txBody>
        </p:sp>
        <p:sp>
          <p:nvSpPr>
            <p:cNvPr id="163" name="Rectangle 52"/>
            <p:cNvSpPr/>
            <p:nvPr/>
          </p:nvSpPr>
          <p:spPr>
            <a:xfrm>
              <a:off x="2048760" y="5565600"/>
              <a:ext cx="843120" cy="2329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0" rIns="0" tIns="0" bIns="0" anchor="t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600" spc="-1" strike="noStrike">
                  <a:solidFill>
                    <a:srgbClr val="ffffff"/>
                  </a:solidFill>
                  <a:latin typeface="Segoe UI"/>
                </a:rPr>
                <a:t>Trait 2</a:t>
              </a:r>
              <a:endParaRPr b="0" lang="en-GB" sz="1600" spc="-1" strike="noStrike">
                <a:latin typeface="Arial"/>
              </a:endParaRPr>
            </a:p>
          </p:txBody>
        </p:sp>
        <p:sp>
          <p:nvSpPr>
            <p:cNvPr id="164" name="Rectangle 53"/>
            <p:cNvSpPr/>
            <p:nvPr/>
          </p:nvSpPr>
          <p:spPr>
            <a:xfrm>
              <a:off x="2048760" y="6041520"/>
              <a:ext cx="843120" cy="2329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0" rIns="0" tIns="0" bIns="0" anchor="t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600" spc="-1" strike="noStrike">
                  <a:solidFill>
                    <a:srgbClr val="ffffff"/>
                  </a:solidFill>
                  <a:latin typeface="Segoe UI"/>
                </a:rPr>
                <a:t>Trait 4</a:t>
              </a:r>
              <a:endParaRPr b="0" lang="en-GB" sz="1600" spc="-1" strike="noStrike">
                <a:latin typeface="Arial"/>
              </a:endParaRPr>
            </a:p>
          </p:txBody>
        </p:sp>
      </p:grpSp>
      <p:grpSp>
        <p:nvGrpSpPr>
          <p:cNvPr id="165" name="Group 57"/>
          <p:cNvGrpSpPr/>
          <p:nvPr/>
        </p:nvGrpSpPr>
        <p:grpSpPr>
          <a:xfrm>
            <a:off x="1263960" y="1657080"/>
            <a:ext cx="1281960" cy="1457280"/>
            <a:chOff x="1263960" y="1657080"/>
            <a:chExt cx="1281960" cy="1457280"/>
          </a:xfrm>
        </p:grpSpPr>
        <p:sp>
          <p:nvSpPr>
            <p:cNvPr id="166" name="Freeform: Shape 182"/>
            <p:cNvSpPr/>
            <p:nvPr/>
          </p:nvSpPr>
          <p:spPr>
            <a:xfrm>
              <a:off x="1648080" y="1782000"/>
              <a:ext cx="575280" cy="657000"/>
            </a:xfrm>
            <a:custGeom>
              <a:avLst/>
              <a:gdLst/>
              <a:ahLst/>
              <a:rect l="l" t="t" r="r" b="b"/>
              <a:pathLst>
                <a:path w="341369" h="371214">
                  <a:moveTo>
                    <a:pt x="81061" y="10380"/>
                  </a:moveTo>
                  <a:lnTo>
                    <a:pt x="7720" y="225237"/>
                  </a:lnTo>
                  <a:cubicBezTo>
                    <a:pt x="-18104" y="293743"/>
                    <a:pt x="23215" y="368476"/>
                    <a:pt x="96555" y="369514"/>
                  </a:cubicBezTo>
                  <a:cubicBezTo>
                    <a:pt x="175061" y="371590"/>
                    <a:pt x="256666" y="372628"/>
                    <a:pt x="262863" y="367438"/>
                  </a:cubicBezTo>
                  <a:cubicBezTo>
                    <a:pt x="274226" y="359134"/>
                    <a:pt x="341369" y="0"/>
                    <a:pt x="341369" y="0"/>
                  </a:cubicBezTo>
                  <a:lnTo>
                    <a:pt x="81061" y="10380"/>
                  </a:lnTo>
                  <a:close/>
                </a:path>
              </a:pathLst>
            </a:custGeom>
            <a:solidFill>
              <a:schemeClr val="bg1"/>
            </a:solidFill>
            <a:ln w="10297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7" name="Freeform: Shape 190"/>
            <p:cNvSpPr/>
            <p:nvPr/>
          </p:nvSpPr>
          <p:spPr>
            <a:xfrm>
              <a:off x="1654200" y="2270880"/>
              <a:ext cx="456120" cy="609840"/>
            </a:xfrm>
            <a:custGeom>
              <a:avLst/>
              <a:gdLst/>
              <a:ahLst/>
              <a:rect l="l" t="t" r="r" b="b"/>
              <a:pathLst>
                <a:path w="270637" h="344602">
                  <a:moveTo>
                    <a:pt x="91934" y="42556"/>
                  </a:moveTo>
                  <a:cubicBezTo>
                    <a:pt x="83670" y="53974"/>
                    <a:pt x="0" y="335261"/>
                    <a:pt x="0" y="335261"/>
                  </a:cubicBezTo>
                  <a:lnTo>
                    <a:pt x="261341" y="344603"/>
                  </a:lnTo>
                  <a:lnTo>
                    <a:pt x="270638" y="0"/>
                  </a:lnTo>
                  <a:lnTo>
                    <a:pt x="91934" y="42556"/>
                  </a:lnTo>
                  <a:close/>
                </a:path>
              </a:pathLst>
            </a:custGeom>
            <a:solidFill>
              <a:schemeClr val="bg1"/>
            </a:solidFill>
            <a:ln w="10297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8" name="Freeform: Shape 191"/>
            <p:cNvSpPr/>
            <p:nvPr/>
          </p:nvSpPr>
          <p:spPr>
            <a:xfrm>
              <a:off x="1713240" y="1657080"/>
              <a:ext cx="524160" cy="236160"/>
            </a:xfrm>
            <a:custGeom>
              <a:avLst/>
              <a:gdLst/>
              <a:ahLst/>
              <a:rect l="l" t="t" r="r" b="b"/>
              <a:pathLst>
                <a:path w="310962" h="133476">
                  <a:moveTo>
                    <a:pt x="266521" y="128685"/>
                  </a:moveTo>
                  <a:cubicBezTo>
                    <a:pt x="258257" y="79900"/>
                    <a:pt x="206609" y="105849"/>
                    <a:pt x="164257" y="114153"/>
                  </a:cubicBezTo>
                  <a:cubicBezTo>
                    <a:pt x="127070" y="121419"/>
                    <a:pt x="84719" y="132836"/>
                    <a:pt x="37202" y="119343"/>
                  </a:cubicBezTo>
                  <a:cubicBezTo>
                    <a:pt x="-39238" y="96508"/>
                    <a:pt x="18609" y="43572"/>
                    <a:pt x="64059" y="22813"/>
                  </a:cubicBezTo>
                  <a:cubicBezTo>
                    <a:pt x="131202" y="-7288"/>
                    <a:pt x="219005" y="-4174"/>
                    <a:pt x="249994" y="12433"/>
                  </a:cubicBezTo>
                  <a:cubicBezTo>
                    <a:pt x="314038" y="46686"/>
                    <a:pt x="310939" y="92356"/>
                    <a:pt x="310939" y="106887"/>
                  </a:cubicBezTo>
                  <a:cubicBezTo>
                    <a:pt x="310939" y="121419"/>
                    <a:pt x="268587" y="143216"/>
                    <a:pt x="266521" y="128685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0297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9" name="Freeform: Shape 192"/>
            <p:cNvSpPr/>
            <p:nvPr/>
          </p:nvSpPr>
          <p:spPr>
            <a:xfrm>
              <a:off x="2107080" y="1828080"/>
              <a:ext cx="253800" cy="595080"/>
            </a:xfrm>
            <a:custGeom>
              <a:avLst/>
              <a:gdLst/>
              <a:ahLst/>
              <a:rect l="l" t="t" r="r" b="b"/>
              <a:pathLst>
                <a:path w="150705" h="336299">
                  <a:moveTo>
                    <a:pt x="30989" y="23873"/>
                  </a:moveTo>
                  <a:lnTo>
                    <a:pt x="0" y="336299"/>
                  </a:lnTo>
                  <a:cubicBezTo>
                    <a:pt x="0" y="336299"/>
                    <a:pt x="57846" y="316578"/>
                    <a:pt x="113627" y="215896"/>
                  </a:cubicBezTo>
                  <a:cubicBezTo>
                    <a:pt x="169407" y="115214"/>
                    <a:pt x="167341" y="8304"/>
                    <a:pt x="72308" y="0"/>
                  </a:cubicBezTo>
                  <a:lnTo>
                    <a:pt x="30989" y="2387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0297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0" name="Freeform: Shape 193"/>
            <p:cNvSpPr/>
            <p:nvPr/>
          </p:nvSpPr>
          <p:spPr>
            <a:xfrm>
              <a:off x="2096640" y="2072520"/>
              <a:ext cx="160920" cy="211320"/>
            </a:xfrm>
            <a:custGeom>
              <a:avLst/>
              <a:gdLst/>
              <a:ahLst/>
              <a:rect l="l" t="t" r="r" b="b"/>
              <a:pathLst>
                <a:path w="95612" h="119458">
                  <a:moveTo>
                    <a:pt x="4132" y="52894"/>
                  </a:moveTo>
                  <a:cubicBezTo>
                    <a:pt x="4132" y="52894"/>
                    <a:pt x="46484" y="-28066"/>
                    <a:pt x="87802" y="10338"/>
                  </a:cubicBezTo>
                  <a:cubicBezTo>
                    <a:pt x="109495" y="30059"/>
                    <a:pt x="87802" y="123476"/>
                    <a:pt x="0" y="119324"/>
                  </a:cubicBezTo>
                  <a:lnTo>
                    <a:pt x="4132" y="52894"/>
                  </a:lnTo>
                  <a:close/>
                </a:path>
              </a:pathLst>
            </a:custGeom>
            <a:solidFill>
              <a:schemeClr val="bg1"/>
            </a:solidFill>
            <a:ln w="10297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1" name="Freeform: Shape 194"/>
            <p:cNvSpPr/>
            <p:nvPr/>
          </p:nvSpPr>
          <p:spPr>
            <a:xfrm>
              <a:off x="1324800" y="2693880"/>
              <a:ext cx="1189800" cy="418680"/>
            </a:xfrm>
            <a:custGeom>
              <a:avLst/>
              <a:gdLst/>
              <a:ahLst/>
              <a:rect l="l" t="t" r="r" b="b"/>
              <a:pathLst>
                <a:path w="705517" h="236655">
                  <a:moveTo>
                    <a:pt x="688990" y="236655"/>
                  </a:moveTo>
                  <a:lnTo>
                    <a:pt x="705518" y="170226"/>
                  </a:lnTo>
                  <a:cubicBezTo>
                    <a:pt x="705518" y="68505"/>
                    <a:pt x="631144" y="6228"/>
                    <a:pt x="528880" y="6228"/>
                  </a:cubicBezTo>
                  <a:lnTo>
                    <a:pt x="459671" y="0"/>
                  </a:lnTo>
                  <a:cubicBezTo>
                    <a:pt x="459671" y="0"/>
                    <a:pt x="392528" y="7266"/>
                    <a:pt x="340880" y="7266"/>
                  </a:cubicBezTo>
                  <a:cubicBezTo>
                    <a:pt x="289231" y="7266"/>
                    <a:pt x="223121" y="0"/>
                    <a:pt x="223121" y="0"/>
                  </a:cubicBezTo>
                  <a:lnTo>
                    <a:pt x="151846" y="7266"/>
                  </a:lnTo>
                  <a:cubicBezTo>
                    <a:pt x="50615" y="7266"/>
                    <a:pt x="3099" y="55012"/>
                    <a:pt x="3099" y="157770"/>
                  </a:cubicBezTo>
                  <a:lnTo>
                    <a:pt x="0" y="225237"/>
                  </a:lnTo>
                  <a:lnTo>
                    <a:pt x="688990" y="23665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0297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2" name="Freeform: Shape 195"/>
            <p:cNvSpPr/>
            <p:nvPr/>
          </p:nvSpPr>
          <p:spPr>
            <a:xfrm>
              <a:off x="1777680" y="2388600"/>
              <a:ext cx="221040" cy="50400"/>
            </a:xfrm>
            <a:custGeom>
              <a:avLst/>
              <a:gdLst/>
              <a:ahLst/>
              <a:rect l="l" t="t" r="r" b="b"/>
              <a:pathLst>
                <a:path w="131187" h="28761">
                  <a:moveTo>
                    <a:pt x="131187" y="0"/>
                  </a:moveTo>
                  <a:cubicBezTo>
                    <a:pt x="131187" y="0"/>
                    <a:pt x="88835" y="39443"/>
                    <a:pt x="0" y="25949"/>
                  </a:cubicBezTo>
                </a:path>
              </a:pathLst>
            </a:custGeom>
            <a:noFill/>
            <a:ln cap="rnd" w="10297">
              <a:solidFill>
                <a:srgbClr val="3c2be6">
                  <a:lumMod val="5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3" name="Freeform: Shape 196"/>
            <p:cNvSpPr/>
            <p:nvPr/>
          </p:nvSpPr>
          <p:spPr>
            <a:xfrm>
              <a:off x="1841400" y="2716200"/>
              <a:ext cx="90360" cy="95760"/>
            </a:xfrm>
            <a:custGeom>
              <a:avLst/>
              <a:gdLst/>
              <a:ahLst/>
              <a:rect l="l" t="t" r="r" b="b"/>
              <a:pathLst>
                <a:path w="53714" h="54233">
                  <a:moveTo>
                    <a:pt x="24275" y="778"/>
                  </a:moveTo>
                  <a:lnTo>
                    <a:pt x="1549" y="22576"/>
                  </a:lnTo>
                  <a:cubicBezTo>
                    <a:pt x="-516" y="23614"/>
                    <a:pt x="-516" y="26728"/>
                    <a:pt x="1549" y="27765"/>
                  </a:cubicBezTo>
                  <a:lnTo>
                    <a:pt x="21176" y="52677"/>
                  </a:lnTo>
                  <a:cubicBezTo>
                    <a:pt x="22209" y="54752"/>
                    <a:pt x="25308" y="54752"/>
                    <a:pt x="27374" y="52677"/>
                  </a:cubicBezTo>
                  <a:lnTo>
                    <a:pt x="52165" y="27765"/>
                  </a:lnTo>
                  <a:cubicBezTo>
                    <a:pt x="54231" y="25690"/>
                    <a:pt x="54231" y="23614"/>
                    <a:pt x="52165" y="21538"/>
                  </a:cubicBezTo>
                  <a:lnTo>
                    <a:pt x="29440" y="778"/>
                  </a:lnTo>
                  <a:cubicBezTo>
                    <a:pt x="28407" y="-259"/>
                    <a:pt x="25308" y="-259"/>
                    <a:pt x="24275" y="778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0297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4" name="Freeform: Shape 197"/>
            <p:cNvSpPr/>
            <p:nvPr/>
          </p:nvSpPr>
          <p:spPr>
            <a:xfrm>
              <a:off x="1819800" y="2801160"/>
              <a:ext cx="100800" cy="309240"/>
            </a:xfrm>
            <a:custGeom>
              <a:avLst/>
              <a:gdLst/>
              <a:ahLst/>
              <a:rect l="l" t="t" r="r" b="b"/>
              <a:pathLst>
                <a:path w="59912" h="174896">
                  <a:moveTo>
                    <a:pt x="0" y="107429"/>
                  </a:moveTo>
                  <a:lnTo>
                    <a:pt x="35121" y="1557"/>
                  </a:lnTo>
                  <a:cubicBezTo>
                    <a:pt x="36154" y="-519"/>
                    <a:pt x="39253" y="-519"/>
                    <a:pt x="39253" y="1557"/>
                  </a:cubicBezTo>
                  <a:lnTo>
                    <a:pt x="59912" y="100163"/>
                  </a:lnTo>
                  <a:lnTo>
                    <a:pt x="37187" y="174896"/>
                  </a:lnTo>
                  <a:lnTo>
                    <a:pt x="7231" y="174896"/>
                  </a:lnTo>
                  <a:lnTo>
                    <a:pt x="0" y="107429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0297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5" name="Freeform: Shape 198"/>
            <p:cNvSpPr/>
            <p:nvPr/>
          </p:nvSpPr>
          <p:spPr>
            <a:xfrm>
              <a:off x="1263960" y="2680560"/>
              <a:ext cx="1281960" cy="433800"/>
            </a:xfrm>
            <a:custGeom>
              <a:avLst/>
              <a:gdLst/>
              <a:ahLst/>
              <a:rect l="l" t="t" r="r" b="b"/>
              <a:pathLst>
                <a:path w="760265" h="245113">
                  <a:moveTo>
                    <a:pt x="576397" y="155"/>
                  </a:moveTo>
                  <a:cubicBezTo>
                    <a:pt x="677628" y="155"/>
                    <a:pt x="760265" y="74888"/>
                    <a:pt x="760265" y="177646"/>
                  </a:cubicBezTo>
                  <a:lnTo>
                    <a:pt x="760265" y="245113"/>
                  </a:lnTo>
                  <a:lnTo>
                    <a:pt x="0" y="245113"/>
                  </a:lnTo>
                  <a:lnTo>
                    <a:pt x="3099" y="177646"/>
                  </a:lnTo>
                  <a:cubicBezTo>
                    <a:pt x="3099" y="75926"/>
                    <a:pt x="85736" y="-3997"/>
                    <a:pt x="186967" y="155"/>
                  </a:cubicBezTo>
                  <a:cubicBezTo>
                    <a:pt x="205561" y="1193"/>
                    <a:pt x="231385" y="3269"/>
                    <a:pt x="260308" y="6382"/>
                  </a:cubicBezTo>
                  <a:cubicBezTo>
                    <a:pt x="290264" y="48939"/>
                    <a:pt x="325385" y="129900"/>
                    <a:pt x="356374" y="235772"/>
                  </a:cubicBezTo>
                  <a:cubicBezTo>
                    <a:pt x="402858" y="121596"/>
                    <a:pt x="444177" y="62432"/>
                    <a:pt x="495825" y="7420"/>
                  </a:cubicBezTo>
                  <a:lnTo>
                    <a:pt x="576397" y="155"/>
                  </a:lnTo>
                  <a:close/>
                </a:path>
              </a:pathLst>
            </a:custGeom>
            <a:solidFill>
              <a:schemeClr val="accent1"/>
            </a:solidFill>
            <a:ln w="10297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6" name="Freeform: Shape 199"/>
            <p:cNvSpPr/>
            <p:nvPr/>
          </p:nvSpPr>
          <p:spPr>
            <a:xfrm>
              <a:off x="1918800" y="2724840"/>
              <a:ext cx="236520" cy="354240"/>
            </a:xfrm>
            <a:custGeom>
              <a:avLst/>
              <a:gdLst/>
              <a:ahLst/>
              <a:rect l="l" t="t" r="r" b="b"/>
              <a:pathLst>
                <a:path w="140483" h="200326">
                  <a:moveTo>
                    <a:pt x="114660" y="0"/>
                  </a:moveTo>
                  <a:lnTo>
                    <a:pt x="140484" y="38405"/>
                  </a:lnTo>
                  <a:lnTo>
                    <a:pt x="78506" y="55012"/>
                  </a:lnTo>
                  <a:lnTo>
                    <a:pt x="100198" y="93416"/>
                  </a:lnTo>
                  <a:cubicBezTo>
                    <a:pt x="100198" y="93416"/>
                    <a:pt x="47517" y="135973"/>
                    <a:pt x="0" y="200326"/>
                  </a:cubicBezTo>
                </a:path>
              </a:pathLst>
            </a:custGeom>
            <a:noFill/>
            <a:ln cap="rnd" w="10297">
              <a:solidFill>
                <a:srgbClr val="3c2be6">
                  <a:lumMod val="5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7" name="Freeform: Shape 200"/>
            <p:cNvSpPr/>
            <p:nvPr/>
          </p:nvSpPr>
          <p:spPr>
            <a:xfrm>
              <a:off x="1624320" y="2717640"/>
              <a:ext cx="205200" cy="374400"/>
            </a:xfrm>
            <a:custGeom>
              <a:avLst/>
              <a:gdLst/>
              <a:ahLst/>
              <a:rect l="l" t="t" r="r" b="b"/>
              <a:pathLst>
                <a:path w="121890" h="211743">
                  <a:moveTo>
                    <a:pt x="29956" y="0"/>
                  </a:moveTo>
                  <a:lnTo>
                    <a:pt x="0" y="35291"/>
                  </a:lnTo>
                  <a:lnTo>
                    <a:pt x="59912" y="58126"/>
                  </a:lnTo>
                  <a:lnTo>
                    <a:pt x="34088" y="94454"/>
                  </a:lnTo>
                  <a:cubicBezTo>
                    <a:pt x="34088" y="94454"/>
                    <a:pt x="81605" y="143239"/>
                    <a:pt x="121890" y="211744"/>
                  </a:cubicBezTo>
                </a:path>
              </a:pathLst>
            </a:custGeom>
            <a:noFill/>
            <a:ln cap="rnd" w="10297">
              <a:solidFill>
                <a:srgbClr val="3c2be6">
                  <a:lumMod val="5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78" name="Rounded Rectangle 70"/>
          <p:cNvSpPr/>
          <p:nvPr/>
        </p:nvSpPr>
        <p:spPr>
          <a:xfrm>
            <a:off x="849240" y="2997360"/>
            <a:ext cx="2111400" cy="42408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9" name="Rectangle 71"/>
          <p:cNvSpPr/>
          <p:nvPr/>
        </p:nvSpPr>
        <p:spPr>
          <a:xfrm>
            <a:off x="1031400" y="3056040"/>
            <a:ext cx="1746720" cy="3045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1600" spc="-1" strike="noStrike">
                <a:solidFill>
                  <a:srgbClr val="ffffff"/>
                </a:solidFill>
                <a:latin typeface="Segoe UI"/>
              </a:rPr>
              <a:t>Name Surname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180" name="Rounded Rectangle 72"/>
          <p:cNvSpPr/>
          <p:nvPr/>
        </p:nvSpPr>
        <p:spPr>
          <a:xfrm>
            <a:off x="849240" y="3680280"/>
            <a:ext cx="2111400" cy="424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3c2be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1" name="Rectangle 73"/>
          <p:cNvSpPr/>
          <p:nvPr/>
        </p:nvSpPr>
        <p:spPr>
          <a:xfrm>
            <a:off x="1031400" y="3727440"/>
            <a:ext cx="1746720" cy="3045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1600" spc="-1" strike="noStrike">
                <a:solidFill>
                  <a:srgbClr val="3c2be6"/>
                </a:solidFill>
                <a:latin typeface="Segoe UI"/>
              </a:rPr>
              <a:t>AGE</a:t>
            </a:r>
            <a:endParaRPr b="0" lang="en-GB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40404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Rounded Rectangle 19"/>
          <p:cNvSpPr/>
          <p:nvPr/>
        </p:nvSpPr>
        <p:spPr>
          <a:xfrm>
            <a:off x="849240" y="4242960"/>
            <a:ext cx="2111400" cy="424080"/>
          </a:xfrm>
          <a:prstGeom prst="roundRect">
            <a:avLst>
              <a:gd name="adj" fmla="val 16667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3" name="Rounded Rectangle 20"/>
          <p:cNvSpPr/>
          <p:nvPr/>
        </p:nvSpPr>
        <p:spPr>
          <a:xfrm>
            <a:off x="849240" y="4805640"/>
            <a:ext cx="2111400" cy="424080"/>
          </a:xfrm>
          <a:prstGeom prst="roundRect">
            <a:avLst>
              <a:gd name="adj" fmla="val 16667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9560" cy="710640"/>
          </a:xfrm>
          <a:prstGeom prst="rect">
            <a:avLst/>
          </a:prstGeom>
          <a:noFill/>
          <a:ln w="0">
            <a:noFill/>
          </a:ln>
        </p:spPr>
        <p:txBody>
          <a:bodyPr lIns="122040" rIns="122040" tIns="60840" bIns="6084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3600" spc="-1" strike="noStrike">
                <a:solidFill>
                  <a:srgbClr val="ffffff"/>
                </a:solidFill>
                <a:latin typeface="Calibri"/>
              </a:rPr>
              <a:t>User Persona Slide Template</a:t>
            </a:r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5" name="Rectangle 5"/>
          <p:cNvSpPr/>
          <p:nvPr/>
        </p:nvSpPr>
        <p:spPr>
          <a:xfrm>
            <a:off x="3366000" y="1510920"/>
            <a:ext cx="8255880" cy="4902840"/>
          </a:xfrm>
          <a:prstGeom prst="rect">
            <a:avLst/>
          </a:prstGeom>
          <a:noFill/>
          <a:ln>
            <a:solidFill>
              <a:srgbClr val="000000">
                <a:lumMod val="85000"/>
                <a:lumOff val="15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6" name="Straight Connector 7"/>
          <p:cNvSpPr/>
          <p:nvPr/>
        </p:nvSpPr>
        <p:spPr>
          <a:xfrm>
            <a:off x="6652440" y="1510560"/>
            <a:ext cx="360" cy="4903200"/>
          </a:xfrm>
          <a:prstGeom prst="line">
            <a:avLst/>
          </a:prstGeom>
          <a:ln w="25400">
            <a:solidFill>
              <a:srgbClr val="000000">
                <a:lumMod val="85000"/>
                <a:lumOff val="15000"/>
              </a:srgb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7" name="Straight Connector 8"/>
          <p:cNvSpPr/>
          <p:nvPr/>
        </p:nvSpPr>
        <p:spPr>
          <a:xfrm flipH="1">
            <a:off x="3366000" y="4321440"/>
            <a:ext cx="8255880" cy="360"/>
          </a:xfrm>
          <a:prstGeom prst="line">
            <a:avLst/>
          </a:prstGeom>
          <a:ln w="25400">
            <a:solidFill>
              <a:srgbClr val="000000">
                <a:lumMod val="85000"/>
                <a:lumOff val="15000"/>
              </a:srgb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8" name="Rectangle 12"/>
          <p:cNvSpPr/>
          <p:nvPr/>
        </p:nvSpPr>
        <p:spPr>
          <a:xfrm>
            <a:off x="3815280" y="1764720"/>
            <a:ext cx="1312200" cy="335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2000" spc="-1" strike="noStrike">
                <a:solidFill>
                  <a:srgbClr val="f8bb0e"/>
                </a:solidFill>
                <a:latin typeface="Segoe UI"/>
              </a:rPr>
              <a:t>Bio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189" name="Rectangle 13"/>
          <p:cNvSpPr/>
          <p:nvPr/>
        </p:nvSpPr>
        <p:spPr>
          <a:xfrm>
            <a:off x="3815280" y="4540320"/>
            <a:ext cx="1312200" cy="335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2000" spc="-1" strike="noStrike">
                <a:solidFill>
                  <a:srgbClr val="f8bb0e"/>
                </a:solidFill>
                <a:latin typeface="Segoe UI"/>
              </a:rPr>
              <a:t>Quote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190" name="Rectangle 14"/>
          <p:cNvSpPr/>
          <p:nvPr/>
        </p:nvSpPr>
        <p:spPr>
          <a:xfrm>
            <a:off x="7165440" y="4540320"/>
            <a:ext cx="1312200" cy="335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2000" spc="-1" strike="noStrike">
                <a:solidFill>
                  <a:srgbClr val="f8bb0e"/>
                </a:solidFill>
                <a:latin typeface="Segoe UI"/>
              </a:rPr>
              <a:t>Character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191" name="Rectangle 15"/>
          <p:cNvSpPr/>
          <p:nvPr/>
        </p:nvSpPr>
        <p:spPr>
          <a:xfrm>
            <a:off x="7128360" y="1764720"/>
            <a:ext cx="1312200" cy="335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2000" spc="-1" strike="noStrike">
                <a:solidFill>
                  <a:srgbClr val="f8bb0e"/>
                </a:solidFill>
                <a:latin typeface="Segoe UI"/>
              </a:rPr>
              <a:t>Goals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192" name="Rectangle 16"/>
          <p:cNvSpPr/>
          <p:nvPr/>
        </p:nvSpPr>
        <p:spPr>
          <a:xfrm>
            <a:off x="9277200" y="1764720"/>
            <a:ext cx="1706040" cy="335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2000" spc="-1" strike="noStrike">
                <a:solidFill>
                  <a:srgbClr val="f8bb0e"/>
                </a:solidFill>
                <a:latin typeface="Segoe UI"/>
              </a:rPr>
              <a:t>Frustrations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193" name="Rectangle 21"/>
          <p:cNvSpPr/>
          <p:nvPr/>
        </p:nvSpPr>
        <p:spPr>
          <a:xfrm>
            <a:off x="1031400" y="4297320"/>
            <a:ext cx="1746720" cy="3045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1600" spc="-1" strike="noStrike">
                <a:solidFill>
                  <a:srgbClr val="f8bb0e"/>
                </a:solidFill>
                <a:latin typeface="Segoe UI"/>
              </a:rPr>
              <a:t>OCCUPATION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194" name="Rectangle 22"/>
          <p:cNvSpPr/>
          <p:nvPr/>
        </p:nvSpPr>
        <p:spPr>
          <a:xfrm>
            <a:off x="1031400" y="4863600"/>
            <a:ext cx="1746720" cy="3045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1600" spc="-1" strike="noStrike">
                <a:solidFill>
                  <a:srgbClr val="f8bb0e"/>
                </a:solidFill>
                <a:latin typeface="Segoe UI"/>
              </a:rPr>
              <a:t>LOCATION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195" name="Rectangle 28"/>
          <p:cNvSpPr/>
          <p:nvPr/>
        </p:nvSpPr>
        <p:spPr>
          <a:xfrm>
            <a:off x="3815280" y="2259000"/>
            <a:ext cx="2187360" cy="731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ffffff"/>
                </a:solidFill>
                <a:latin typeface="Segoe UI"/>
              </a:rPr>
              <a:t>Write about the user here. Click here to edit this text.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196" name="Rectangle 29"/>
          <p:cNvSpPr/>
          <p:nvPr/>
        </p:nvSpPr>
        <p:spPr>
          <a:xfrm>
            <a:off x="3815280" y="5148000"/>
            <a:ext cx="2187360" cy="731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ffffff"/>
                </a:solidFill>
                <a:latin typeface="Segoe UI"/>
              </a:rPr>
              <a:t>“</a:t>
            </a:r>
            <a:r>
              <a:rPr b="0" lang="en-US" sz="1600" spc="-1" strike="noStrike">
                <a:solidFill>
                  <a:srgbClr val="ffffff"/>
                </a:solidFill>
                <a:latin typeface="Segoe UI"/>
              </a:rPr>
              <a:t>Enter a quote here” 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197" name="Rectangle 30"/>
          <p:cNvSpPr/>
          <p:nvPr/>
        </p:nvSpPr>
        <p:spPr>
          <a:xfrm>
            <a:off x="7128360" y="2259000"/>
            <a:ext cx="1816560" cy="161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ffffff"/>
                </a:solidFill>
                <a:latin typeface="Segoe UI"/>
              </a:rPr>
              <a:t>Write about the user here. Click here to edit this text.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198" name="Straight Connector 31"/>
          <p:cNvSpPr/>
          <p:nvPr/>
        </p:nvSpPr>
        <p:spPr>
          <a:xfrm flipH="1">
            <a:off x="7823880" y="5239800"/>
            <a:ext cx="1189800" cy="360"/>
          </a:xfrm>
          <a:prstGeom prst="line">
            <a:avLst/>
          </a:prstGeom>
          <a:ln w="12700">
            <a:solidFill>
              <a:srgbClr val="f8bb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9" name="Straight Connector 32"/>
          <p:cNvSpPr/>
          <p:nvPr/>
        </p:nvSpPr>
        <p:spPr>
          <a:xfrm flipH="1">
            <a:off x="7823880" y="5598360"/>
            <a:ext cx="1189800" cy="360"/>
          </a:xfrm>
          <a:prstGeom prst="line">
            <a:avLst/>
          </a:prstGeom>
          <a:ln w="12700">
            <a:solidFill>
              <a:srgbClr val="f8bb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0" name="Straight Connector 33"/>
          <p:cNvSpPr/>
          <p:nvPr/>
        </p:nvSpPr>
        <p:spPr>
          <a:xfrm flipH="1">
            <a:off x="7823880" y="5957280"/>
            <a:ext cx="1189800" cy="360"/>
          </a:xfrm>
          <a:prstGeom prst="line">
            <a:avLst/>
          </a:prstGeom>
          <a:ln w="12700">
            <a:solidFill>
              <a:srgbClr val="f8bb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1" name="Straight Connector 34"/>
          <p:cNvSpPr/>
          <p:nvPr/>
        </p:nvSpPr>
        <p:spPr>
          <a:xfrm flipH="1">
            <a:off x="9957600" y="5239800"/>
            <a:ext cx="1189800" cy="360"/>
          </a:xfrm>
          <a:prstGeom prst="line">
            <a:avLst/>
          </a:prstGeom>
          <a:ln w="12700">
            <a:solidFill>
              <a:srgbClr val="f8bb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2" name="Straight Connector 35"/>
          <p:cNvSpPr/>
          <p:nvPr/>
        </p:nvSpPr>
        <p:spPr>
          <a:xfrm flipH="1">
            <a:off x="9957600" y="5598360"/>
            <a:ext cx="1189800" cy="360"/>
          </a:xfrm>
          <a:prstGeom prst="line">
            <a:avLst/>
          </a:prstGeom>
          <a:ln w="12700">
            <a:solidFill>
              <a:srgbClr val="f8bb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3" name="Straight Connector 36"/>
          <p:cNvSpPr/>
          <p:nvPr/>
        </p:nvSpPr>
        <p:spPr>
          <a:xfrm flipH="1">
            <a:off x="9957600" y="5957280"/>
            <a:ext cx="1189800" cy="360"/>
          </a:xfrm>
          <a:prstGeom prst="line">
            <a:avLst/>
          </a:prstGeom>
          <a:ln w="12700">
            <a:solidFill>
              <a:srgbClr val="f8bb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4" name="Rounded Rectangle 10"/>
          <p:cNvSpPr/>
          <p:nvPr/>
        </p:nvSpPr>
        <p:spPr>
          <a:xfrm>
            <a:off x="7916040" y="5118480"/>
            <a:ext cx="120240" cy="237240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5" name="Rounded Rectangle 37"/>
          <p:cNvSpPr/>
          <p:nvPr/>
        </p:nvSpPr>
        <p:spPr>
          <a:xfrm>
            <a:off x="8541720" y="5479920"/>
            <a:ext cx="120240" cy="237240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6" name="Rounded Rectangle 38"/>
          <p:cNvSpPr/>
          <p:nvPr/>
        </p:nvSpPr>
        <p:spPr>
          <a:xfrm>
            <a:off x="8748000" y="5832360"/>
            <a:ext cx="120240" cy="237240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7" name="Rounded Rectangle 39"/>
          <p:cNvSpPr/>
          <p:nvPr/>
        </p:nvSpPr>
        <p:spPr>
          <a:xfrm>
            <a:off x="10068840" y="5118480"/>
            <a:ext cx="120240" cy="237240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8" name="Rounded Rectangle 40"/>
          <p:cNvSpPr/>
          <p:nvPr/>
        </p:nvSpPr>
        <p:spPr>
          <a:xfrm>
            <a:off x="10694160" y="5479920"/>
            <a:ext cx="120240" cy="237240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9" name="Rounded Rectangle 41"/>
          <p:cNvSpPr/>
          <p:nvPr/>
        </p:nvSpPr>
        <p:spPr>
          <a:xfrm>
            <a:off x="10900800" y="5832360"/>
            <a:ext cx="120240" cy="237240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0" name="Rectangle 42"/>
          <p:cNvSpPr/>
          <p:nvPr/>
        </p:nvSpPr>
        <p:spPr>
          <a:xfrm>
            <a:off x="9274680" y="2259000"/>
            <a:ext cx="1816560" cy="161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ffffff"/>
                </a:solidFill>
                <a:latin typeface="Segoe UI"/>
              </a:rPr>
              <a:t>Write about the user here. Click here to edit this text.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211" name="Rectangle 43"/>
          <p:cNvSpPr/>
          <p:nvPr/>
        </p:nvSpPr>
        <p:spPr>
          <a:xfrm>
            <a:off x="7156800" y="5114160"/>
            <a:ext cx="740520" cy="207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1600" spc="-1" strike="noStrike">
                <a:solidFill>
                  <a:srgbClr val="f8bb0e"/>
                </a:solidFill>
                <a:latin typeface="Segoe UI"/>
              </a:rPr>
              <a:t>Trait 1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212" name="Rectangle 44"/>
          <p:cNvSpPr/>
          <p:nvPr/>
        </p:nvSpPr>
        <p:spPr>
          <a:xfrm>
            <a:off x="7156800" y="5485680"/>
            <a:ext cx="740520" cy="207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1600" spc="-1" strike="noStrike">
                <a:solidFill>
                  <a:srgbClr val="f8bb0e"/>
                </a:solidFill>
                <a:latin typeface="Segoe UI"/>
              </a:rPr>
              <a:t>Trait 2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213" name="Rectangle 45"/>
          <p:cNvSpPr/>
          <p:nvPr/>
        </p:nvSpPr>
        <p:spPr>
          <a:xfrm>
            <a:off x="7156800" y="5853960"/>
            <a:ext cx="740520" cy="207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1600" spc="-1" strike="noStrike">
                <a:solidFill>
                  <a:srgbClr val="f8bb0e"/>
                </a:solidFill>
                <a:latin typeface="Segoe UI"/>
              </a:rPr>
              <a:t>Trait 3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214" name="Rectangle 46"/>
          <p:cNvSpPr/>
          <p:nvPr/>
        </p:nvSpPr>
        <p:spPr>
          <a:xfrm>
            <a:off x="9309600" y="5114160"/>
            <a:ext cx="740520" cy="207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1600" spc="-1" strike="noStrike">
                <a:solidFill>
                  <a:srgbClr val="f8bb0e"/>
                </a:solidFill>
                <a:latin typeface="Segoe UI"/>
              </a:rPr>
              <a:t>Trait 4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215" name="Rectangle 47"/>
          <p:cNvSpPr/>
          <p:nvPr/>
        </p:nvSpPr>
        <p:spPr>
          <a:xfrm>
            <a:off x="9309600" y="5485680"/>
            <a:ext cx="740520" cy="207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1600" spc="-1" strike="noStrike">
                <a:solidFill>
                  <a:srgbClr val="f8bb0e"/>
                </a:solidFill>
                <a:latin typeface="Segoe UI"/>
              </a:rPr>
              <a:t>Trait 5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216" name="Rectangle 48"/>
          <p:cNvSpPr/>
          <p:nvPr/>
        </p:nvSpPr>
        <p:spPr>
          <a:xfrm>
            <a:off x="9309600" y="5853960"/>
            <a:ext cx="740520" cy="207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1600" spc="-1" strike="noStrike">
                <a:solidFill>
                  <a:srgbClr val="f8bb0e"/>
                </a:solidFill>
                <a:latin typeface="Segoe UI"/>
              </a:rPr>
              <a:t>Trait 6</a:t>
            </a:r>
            <a:endParaRPr b="0" lang="en-GB" sz="1600" spc="-1" strike="noStrike">
              <a:latin typeface="Arial"/>
            </a:endParaRPr>
          </a:p>
        </p:txBody>
      </p:sp>
      <p:grpSp>
        <p:nvGrpSpPr>
          <p:cNvPr id="217" name="Group 11"/>
          <p:cNvGrpSpPr/>
          <p:nvPr/>
        </p:nvGrpSpPr>
        <p:grpSpPr>
          <a:xfrm>
            <a:off x="838080" y="5519160"/>
            <a:ext cx="2133360" cy="804960"/>
            <a:chOff x="838080" y="5519160"/>
            <a:chExt cx="2133360" cy="804960"/>
          </a:xfrm>
        </p:grpSpPr>
        <p:sp>
          <p:nvSpPr>
            <p:cNvPr id="218" name="Rounded Rectangle 23"/>
            <p:cNvSpPr/>
            <p:nvPr/>
          </p:nvSpPr>
          <p:spPr>
            <a:xfrm>
              <a:off x="838080" y="5519160"/>
              <a:ext cx="990360" cy="32616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9" name="Rounded Rectangle 24"/>
            <p:cNvSpPr/>
            <p:nvPr/>
          </p:nvSpPr>
          <p:spPr>
            <a:xfrm>
              <a:off x="838080" y="5997960"/>
              <a:ext cx="990360" cy="32616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20" name="Rounded Rectangle 25"/>
            <p:cNvSpPr/>
            <p:nvPr/>
          </p:nvSpPr>
          <p:spPr>
            <a:xfrm>
              <a:off x="1981080" y="5519160"/>
              <a:ext cx="990360" cy="32616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21" name="Rounded Rectangle 26"/>
            <p:cNvSpPr/>
            <p:nvPr/>
          </p:nvSpPr>
          <p:spPr>
            <a:xfrm>
              <a:off x="1981080" y="5997960"/>
              <a:ext cx="990360" cy="32616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22" name="Rectangle 49"/>
            <p:cNvSpPr/>
            <p:nvPr/>
          </p:nvSpPr>
          <p:spPr>
            <a:xfrm>
              <a:off x="906840" y="5565600"/>
              <a:ext cx="843120" cy="2329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0" rIns="0" tIns="0" bIns="0" anchor="t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600" spc="-1" strike="noStrike">
                  <a:solidFill>
                    <a:srgbClr val="000000"/>
                  </a:solidFill>
                  <a:latin typeface="Segoe UI"/>
                </a:rPr>
                <a:t>Trait 1</a:t>
              </a:r>
              <a:endParaRPr b="0" lang="en-GB" sz="1600" spc="-1" strike="noStrike">
                <a:latin typeface="Arial"/>
              </a:endParaRPr>
            </a:p>
          </p:txBody>
        </p:sp>
        <p:sp>
          <p:nvSpPr>
            <p:cNvPr id="223" name="Rectangle 51"/>
            <p:cNvSpPr/>
            <p:nvPr/>
          </p:nvSpPr>
          <p:spPr>
            <a:xfrm>
              <a:off x="906840" y="6041520"/>
              <a:ext cx="843120" cy="2329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0" rIns="0" tIns="0" bIns="0" anchor="t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600" spc="-1" strike="noStrike">
                  <a:solidFill>
                    <a:srgbClr val="000000"/>
                  </a:solidFill>
                  <a:latin typeface="Segoe UI"/>
                </a:rPr>
                <a:t>Trait 3</a:t>
              </a:r>
              <a:endParaRPr b="0" lang="en-GB" sz="1600" spc="-1" strike="noStrike">
                <a:latin typeface="Arial"/>
              </a:endParaRPr>
            </a:p>
          </p:txBody>
        </p:sp>
        <p:sp>
          <p:nvSpPr>
            <p:cNvPr id="224" name="Rectangle 52"/>
            <p:cNvSpPr/>
            <p:nvPr/>
          </p:nvSpPr>
          <p:spPr>
            <a:xfrm>
              <a:off x="2048760" y="5565600"/>
              <a:ext cx="843120" cy="2329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0" rIns="0" tIns="0" bIns="0" anchor="t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600" spc="-1" strike="noStrike">
                  <a:solidFill>
                    <a:srgbClr val="000000"/>
                  </a:solidFill>
                  <a:latin typeface="Segoe UI"/>
                </a:rPr>
                <a:t>Trait 2</a:t>
              </a:r>
              <a:endParaRPr b="0" lang="en-GB" sz="1600" spc="-1" strike="noStrike">
                <a:latin typeface="Arial"/>
              </a:endParaRPr>
            </a:p>
          </p:txBody>
        </p:sp>
        <p:sp>
          <p:nvSpPr>
            <p:cNvPr id="225" name="Rectangle 53"/>
            <p:cNvSpPr/>
            <p:nvPr/>
          </p:nvSpPr>
          <p:spPr>
            <a:xfrm>
              <a:off x="2048760" y="6041520"/>
              <a:ext cx="843120" cy="2329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0" rIns="0" tIns="0" bIns="0" anchor="t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600" spc="-1" strike="noStrike">
                  <a:solidFill>
                    <a:srgbClr val="000000"/>
                  </a:solidFill>
                  <a:latin typeface="Segoe UI"/>
                </a:rPr>
                <a:t>Trait 4</a:t>
              </a:r>
              <a:endParaRPr b="0" lang="en-GB" sz="1600" spc="-1" strike="noStrike">
                <a:latin typeface="Arial"/>
              </a:endParaRPr>
            </a:p>
          </p:txBody>
        </p:sp>
      </p:grpSp>
      <p:sp>
        <p:nvSpPr>
          <p:cNvPr id="226" name="Rounded Rectangle 72"/>
          <p:cNvSpPr/>
          <p:nvPr/>
        </p:nvSpPr>
        <p:spPr>
          <a:xfrm>
            <a:off x="849240" y="3680280"/>
            <a:ext cx="2111400" cy="424080"/>
          </a:xfrm>
          <a:prstGeom prst="roundRect">
            <a:avLst>
              <a:gd name="adj" fmla="val 16667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Rectangle 73"/>
          <p:cNvSpPr/>
          <p:nvPr/>
        </p:nvSpPr>
        <p:spPr>
          <a:xfrm>
            <a:off x="1031400" y="3727440"/>
            <a:ext cx="1746720" cy="3045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1600" spc="-1" strike="noStrike">
                <a:solidFill>
                  <a:srgbClr val="f8bb0e"/>
                </a:solidFill>
                <a:latin typeface="Segoe UI"/>
              </a:rPr>
              <a:t>AGE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228" name="Oval 2"/>
          <p:cNvSpPr/>
          <p:nvPr/>
        </p:nvSpPr>
        <p:spPr>
          <a:xfrm>
            <a:off x="1037160" y="1510920"/>
            <a:ext cx="1735560" cy="173556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229" name="Group 3"/>
          <p:cNvGrpSpPr/>
          <p:nvPr/>
        </p:nvGrpSpPr>
        <p:grpSpPr>
          <a:xfrm>
            <a:off x="1263960" y="1657080"/>
            <a:ext cx="1281960" cy="1457280"/>
            <a:chOff x="1263960" y="1657080"/>
            <a:chExt cx="1281960" cy="1457280"/>
          </a:xfrm>
        </p:grpSpPr>
        <p:sp>
          <p:nvSpPr>
            <p:cNvPr id="230" name="Freeform: Shape 182"/>
            <p:cNvSpPr/>
            <p:nvPr/>
          </p:nvSpPr>
          <p:spPr>
            <a:xfrm>
              <a:off x="1648080" y="1782000"/>
              <a:ext cx="575280" cy="657000"/>
            </a:xfrm>
            <a:custGeom>
              <a:avLst/>
              <a:gdLst/>
              <a:ahLst/>
              <a:rect l="l" t="t" r="r" b="b"/>
              <a:pathLst>
                <a:path w="341369" h="371214">
                  <a:moveTo>
                    <a:pt x="81061" y="10380"/>
                  </a:moveTo>
                  <a:lnTo>
                    <a:pt x="7720" y="225237"/>
                  </a:lnTo>
                  <a:cubicBezTo>
                    <a:pt x="-18104" y="293743"/>
                    <a:pt x="23215" y="368476"/>
                    <a:pt x="96555" y="369514"/>
                  </a:cubicBezTo>
                  <a:cubicBezTo>
                    <a:pt x="175061" y="371590"/>
                    <a:pt x="256666" y="372628"/>
                    <a:pt x="262863" y="367438"/>
                  </a:cubicBezTo>
                  <a:cubicBezTo>
                    <a:pt x="274226" y="359134"/>
                    <a:pt x="341369" y="0"/>
                    <a:pt x="341369" y="0"/>
                  </a:cubicBezTo>
                  <a:lnTo>
                    <a:pt x="81061" y="10380"/>
                  </a:lnTo>
                  <a:close/>
                </a:path>
              </a:pathLst>
            </a:custGeom>
            <a:solidFill>
              <a:schemeClr val="bg1"/>
            </a:solidFill>
            <a:ln w="10297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1" name="Freeform: Shape 190"/>
            <p:cNvSpPr/>
            <p:nvPr/>
          </p:nvSpPr>
          <p:spPr>
            <a:xfrm>
              <a:off x="1654200" y="2270880"/>
              <a:ext cx="456120" cy="609840"/>
            </a:xfrm>
            <a:custGeom>
              <a:avLst/>
              <a:gdLst/>
              <a:ahLst/>
              <a:rect l="l" t="t" r="r" b="b"/>
              <a:pathLst>
                <a:path w="270637" h="344602">
                  <a:moveTo>
                    <a:pt x="91934" y="42556"/>
                  </a:moveTo>
                  <a:cubicBezTo>
                    <a:pt x="83670" y="53974"/>
                    <a:pt x="0" y="335261"/>
                    <a:pt x="0" y="335261"/>
                  </a:cubicBezTo>
                  <a:lnTo>
                    <a:pt x="261341" y="344603"/>
                  </a:lnTo>
                  <a:lnTo>
                    <a:pt x="270638" y="0"/>
                  </a:lnTo>
                  <a:lnTo>
                    <a:pt x="91934" y="42556"/>
                  </a:lnTo>
                  <a:close/>
                </a:path>
              </a:pathLst>
            </a:custGeom>
            <a:solidFill>
              <a:schemeClr val="bg1"/>
            </a:solidFill>
            <a:ln w="10297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2" name="Freeform: Shape 191"/>
            <p:cNvSpPr/>
            <p:nvPr/>
          </p:nvSpPr>
          <p:spPr>
            <a:xfrm>
              <a:off x="1713240" y="1657080"/>
              <a:ext cx="524160" cy="236160"/>
            </a:xfrm>
            <a:custGeom>
              <a:avLst/>
              <a:gdLst/>
              <a:ahLst/>
              <a:rect l="l" t="t" r="r" b="b"/>
              <a:pathLst>
                <a:path w="310962" h="133476">
                  <a:moveTo>
                    <a:pt x="266521" y="128685"/>
                  </a:moveTo>
                  <a:cubicBezTo>
                    <a:pt x="258257" y="79900"/>
                    <a:pt x="206609" y="105849"/>
                    <a:pt x="164257" y="114153"/>
                  </a:cubicBezTo>
                  <a:cubicBezTo>
                    <a:pt x="127070" y="121419"/>
                    <a:pt x="84719" y="132836"/>
                    <a:pt x="37202" y="119343"/>
                  </a:cubicBezTo>
                  <a:cubicBezTo>
                    <a:pt x="-39238" y="96508"/>
                    <a:pt x="18609" y="43572"/>
                    <a:pt x="64059" y="22813"/>
                  </a:cubicBezTo>
                  <a:cubicBezTo>
                    <a:pt x="131202" y="-7288"/>
                    <a:pt x="219005" y="-4174"/>
                    <a:pt x="249994" y="12433"/>
                  </a:cubicBezTo>
                  <a:cubicBezTo>
                    <a:pt x="314038" y="46686"/>
                    <a:pt x="310939" y="92356"/>
                    <a:pt x="310939" y="106887"/>
                  </a:cubicBezTo>
                  <a:cubicBezTo>
                    <a:pt x="310939" y="121419"/>
                    <a:pt x="268587" y="143216"/>
                    <a:pt x="266521" y="128685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0297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3" name="Freeform: Shape 192"/>
            <p:cNvSpPr/>
            <p:nvPr/>
          </p:nvSpPr>
          <p:spPr>
            <a:xfrm>
              <a:off x="2107080" y="1828080"/>
              <a:ext cx="253800" cy="595080"/>
            </a:xfrm>
            <a:custGeom>
              <a:avLst/>
              <a:gdLst/>
              <a:ahLst/>
              <a:rect l="l" t="t" r="r" b="b"/>
              <a:pathLst>
                <a:path w="150705" h="336299">
                  <a:moveTo>
                    <a:pt x="30989" y="23873"/>
                  </a:moveTo>
                  <a:lnTo>
                    <a:pt x="0" y="336299"/>
                  </a:lnTo>
                  <a:cubicBezTo>
                    <a:pt x="0" y="336299"/>
                    <a:pt x="57846" y="316578"/>
                    <a:pt x="113627" y="215896"/>
                  </a:cubicBezTo>
                  <a:cubicBezTo>
                    <a:pt x="169407" y="115214"/>
                    <a:pt x="167341" y="8304"/>
                    <a:pt x="72308" y="0"/>
                  </a:cubicBezTo>
                  <a:lnTo>
                    <a:pt x="30989" y="23873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0297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4" name="Freeform: Shape 193"/>
            <p:cNvSpPr/>
            <p:nvPr/>
          </p:nvSpPr>
          <p:spPr>
            <a:xfrm>
              <a:off x="2096640" y="2072520"/>
              <a:ext cx="160920" cy="211320"/>
            </a:xfrm>
            <a:custGeom>
              <a:avLst/>
              <a:gdLst/>
              <a:ahLst/>
              <a:rect l="l" t="t" r="r" b="b"/>
              <a:pathLst>
                <a:path w="95612" h="119458">
                  <a:moveTo>
                    <a:pt x="4132" y="52894"/>
                  </a:moveTo>
                  <a:cubicBezTo>
                    <a:pt x="4132" y="52894"/>
                    <a:pt x="46484" y="-28066"/>
                    <a:pt x="87802" y="10338"/>
                  </a:cubicBezTo>
                  <a:cubicBezTo>
                    <a:pt x="109495" y="30059"/>
                    <a:pt x="87802" y="123476"/>
                    <a:pt x="0" y="119324"/>
                  </a:cubicBezTo>
                  <a:lnTo>
                    <a:pt x="4132" y="52894"/>
                  </a:lnTo>
                  <a:close/>
                </a:path>
              </a:pathLst>
            </a:custGeom>
            <a:solidFill>
              <a:schemeClr val="bg1"/>
            </a:solidFill>
            <a:ln w="10297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5" name="Freeform: Shape 194"/>
            <p:cNvSpPr/>
            <p:nvPr/>
          </p:nvSpPr>
          <p:spPr>
            <a:xfrm>
              <a:off x="1324800" y="2693880"/>
              <a:ext cx="1189800" cy="418680"/>
            </a:xfrm>
            <a:custGeom>
              <a:avLst/>
              <a:gdLst/>
              <a:ahLst/>
              <a:rect l="l" t="t" r="r" b="b"/>
              <a:pathLst>
                <a:path w="705517" h="236655">
                  <a:moveTo>
                    <a:pt x="688990" y="236655"/>
                  </a:moveTo>
                  <a:lnTo>
                    <a:pt x="705518" y="170226"/>
                  </a:lnTo>
                  <a:cubicBezTo>
                    <a:pt x="705518" y="68505"/>
                    <a:pt x="631144" y="6228"/>
                    <a:pt x="528880" y="6228"/>
                  </a:cubicBezTo>
                  <a:lnTo>
                    <a:pt x="459671" y="0"/>
                  </a:lnTo>
                  <a:cubicBezTo>
                    <a:pt x="459671" y="0"/>
                    <a:pt x="392528" y="7266"/>
                    <a:pt x="340880" y="7266"/>
                  </a:cubicBezTo>
                  <a:cubicBezTo>
                    <a:pt x="289231" y="7266"/>
                    <a:pt x="223121" y="0"/>
                    <a:pt x="223121" y="0"/>
                  </a:cubicBezTo>
                  <a:lnTo>
                    <a:pt x="151846" y="7266"/>
                  </a:lnTo>
                  <a:cubicBezTo>
                    <a:pt x="50615" y="7266"/>
                    <a:pt x="3099" y="55012"/>
                    <a:pt x="3099" y="157770"/>
                  </a:cubicBezTo>
                  <a:lnTo>
                    <a:pt x="0" y="225237"/>
                  </a:lnTo>
                  <a:lnTo>
                    <a:pt x="688990" y="236655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10297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6" name="Freeform: Shape 195"/>
            <p:cNvSpPr/>
            <p:nvPr/>
          </p:nvSpPr>
          <p:spPr>
            <a:xfrm>
              <a:off x="1777680" y="2388600"/>
              <a:ext cx="221040" cy="50400"/>
            </a:xfrm>
            <a:custGeom>
              <a:avLst/>
              <a:gdLst/>
              <a:ahLst/>
              <a:rect l="l" t="t" r="r" b="b"/>
              <a:pathLst>
                <a:path w="131187" h="28761">
                  <a:moveTo>
                    <a:pt x="131187" y="0"/>
                  </a:moveTo>
                  <a:cubicBezTo>
                    <a:pt x="131187" y="0"/>
                    <a:pt x="88835" y="39443"/>
                    <a:pt x="0" y="25949"/>
                  </a:cubicBezTo>
                </a:path>
              </a:pathLst>
            </a:custGeom>
            <a:noFill/>
            <a:ln cap="rnd" w="10297">
              <a:solidFill>
                <a:srgbClr val="f8bb0e">
                  <a:lumMod val="5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7" name="Freeform: Shape 196"/>
            <p:cNvSpPr/>
            <p:nvPr/>
          </p:nvSpPr>
          <p:spPr>
            <a:xfrm>
              <a:off x="1841400" y="2716200"/>
              <a:ext cx="90360" cy="95760"/>
            </a:xfrm>
            <a:custGeom>
              <a:avLst/>
              <a:gdLst/>
              <a:ahLst/>
              <a:rect l="l" t="t" r="r" b="b"/>
              <a:pathLst>
                <a:path w="53714" h="54233">
                  <a:moveTo>
                    <a:pt x="24275" y="778"/>
                  </a:moveTo>
                  <a:lnTo>
                    <a:pt x="1549" y="22576"/>
                  </a:lnTo>
                  <a:cubicBezTo>
                    <a:pt x="-516" y="23614"/>
                    <a:pt x="-516" y="26728"/>
                    <a:pt x="1549" y="27765"/>
                  </a:cubicBezTo>
                  <a:lnTo>
                    <a:pt x="21176" y="52677"/>
                  </a:lnTo>
                  <a:cubicBezTo>
                    <a:pt x="22209" y="54752"/>
                    <a:pt x="25308" y="54752"/>
                    <a:pt x="27374" y="52677"/>
                  </a:cubicBezTo>
                  <a:lnTo>
                    <a:pt x="52165" y="27765"/>
                  </a:lnTo>
                  <a:cubicBezTo>
                    <a:pt x="54231" y="25690"/>
                    <a:pt x="54231" y="23614"/>
                    <a:pt x="52165" y="21538"/>
                  </a:cubicBezTo>
                  <a:lnTo>
                    <a:pt x="29440" y="778"/>
                  </a:lnTo>
                  <a:cubicBezTo>
                    <a:pt x="28407" y="-259"/>
                    <a:pt x="25308" y="-259"/>
                    <a:pt x="24275" y="778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0297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8" name="Freeform: Shape 197"/>
            <p:cNvSpPr/>
            <p:nvPr/>
          </p:nvSpPr>
          <p:spPr>
            <a:xfrm>
              <a:off x="1819800" y="2801160"/>
              <a:ext cx="100800" cy="309240"/>
            </a:xfrm>
            <a:custGeom>
              <a:avLst/>
              <a:gdLst/>
              <a:ahLst/>
              <a:rect l="l" t="t" r="r" b="b"/>
              <a:pathLst>
                <a:path w="59912" h="174896">
                  <a:moveTo>
                    <a:pt x="0" y="107429"/>
                  </a:moveTo>
                  <a:lnTo>
                    <a:pt x="35121" y="1557"/>
                  </a:lnTo>
                  <a:cubicBezTo>
                    <a:pt x="36154" y="-519"/>
                    <a:pt x="39253" y="-519"/>
                    <a:pt x="39253" y="1557"/>
                  </a:cubicBezTo>
                  <a:lnTo>
                    <a:pt x="59912" y="100163"/>
                  </a:lnTo>
                  <a:lnTo>
                    <a:pt x="37187" y="174896"/>
                  </a:lnTo>
                  <a:lnTo>
                    <a:pt x="7231" y="174896"/>
                  </a:lnTo>
                  <a:lnTo>
                    <a:pt x="0" y="107429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0297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9" name="Freeform: Shape 198"/>
            <p:cNvSpPr/>
            <p:nvPr/>
          </p:nvSpPr>
          <p:spPr>
            <a:xfrm>
              <a:off x="1263960" y="2680560"/>
              <a:ext cx="1281960" cy="433800"/>
            </a:xfrm>
            <a:custGeom>
              <a:avLst/>
              <a:gdLst/>
              <a:ahLst/>
              <a:rect l="l" t="t" r="r" b="b"/>
              <a:pathLst>
                <a:path w="760265" h="245113">
                  <a:moveTo>
                    <a:pt x="576397" y="155"/>
                  </a:moveTo>
                  <a:cubicBezTo>
                    <a:pt x="677628" y="155"/>
                    <a:pt x="760265" y="74888"/>
                    <a:pt x="760265" y="177646"/>
                  </a:cubicBezTo>
                  <a:lnTo>
                    <a:pt x="760265" y="245113"/>
                  </a:lnTo>
                  <a:lnTo>
                    <a:pt x="0" y="245113"/>
                  </a:lnTo>
                  <a:lnTo>
                    <a:pt x="3099" y="177646"/>
                  </a:lnTo>
                  <a:cubicBezTo>
                    <a:pt x="3099" y="75926"/>
                    <a:pt x="85736" y="-3997"/>
                    <a:pt x="186967" y="155"/>
                  </a:cubicBezTo>
                  <a:cubicBezTo>
                    <a:pt x="205561" y="1193"/>
                    <a:pt x="231385" y="3269"/>
                    <a:pt x="260308" y="6382"/>
                  </a:cubicBezTo>
                  <a:cubicBezTo>
                    <a:pt x="290264" y="48939"/>
                    <a:pt x="325385" y="129900"/>
                    <a:pt x="356374" y="235772"/>
                  </a:cubicBezTo>
                  <a:cubicBezTo>
                    <a:pt x="402858" y="121596"/>
                    <a:pt x="444177" y="62432"/>
                    <a:pt x="495825" y="7420"/>
                  </a:cubicBezTo>
                  <a:lnTo>
                    <a:pt x="576397" y="155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0297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0" name="Freeform: Shape 199"/>
            <p:cNvSpPr/>
            <p:nvPr/>
          </p:nvSpPr>
          <p:spPr>
            <a:xfrm>
              <a:off x="1918800" y="2724840"/>
              <a:ext cx="236520" cy="354240"/>
            </a:xfrm>
            <a:custGeom>
              <a:avLst/>
              <a:gdLst/>
              <a:ahLst/>
              <a:rect l="l" t="t" r="r" b="b"/>
              <a:pathLst>
                <a:path w="140483" h="200326">
                  <a:moveTo>
                    <a:pt x="114660" y="0"/>
                  </a:moveTo>
                  <a:lnTo>
                    <a:pt x="140484" y="38405"/>
                  </a:lnTo>
                  <a:lnTo>
                    <a:pt x="78506" y="55012"/>
                  </a:lnTo>
                  <a:lnTo>
                    <a:pt x="100198" y="93416"/>
                  </a:lnTo>
                  <a:cubicBezTo>
                    <a:pt x="100198" y="93416"/>
                    <a:pt x="47517" y="135973"/>
                    <a:pt x="0" y="200326"/>
                  </a:cubicBezTo>
                </a:path>
              </a:pathLst>
            </a:custGeom>
            <a:noFill/>
            <a:ln cap="rnd" w="10297">
              <a:solidFill>
                <a:srgbClr val="f8bb0e">
                  <a:lumMod val="5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1" name="Freeform: Shape 200"/>
            <p:cNvSpPr/>
            <p:nvPr/>
          </p:nvSpPr>
          <p:spPr>
            <a:xfrm>
              <a:off x="1624320" y="2717640"/>
              <a:ext cx="205200" cy="374400"/>
            </a:xfrm>
            <a:custGeom>
              <a:avLst/>
              <a:gdLst/>
              <a:ahLst/>
              <a:rect l="l" t="t" r="r" b="b"/>
              <a:pathLst>
                <a:path w="121890" h="211743">
                  <a:moveTo>
                    <a:pt x="29956" y="0"/>
                  </a:moveTo>
                  <a:lnTo>
                    <a:pt x="0" y="35291"/>
                  </a:lnTo>
                  <a:lnTo>
                    <a:pt x="59912" y="58126"/>
                  </a:lnTo>
                  <a:lnTo>
                    <a:pt x="34088" y="94454"/>
                  </a:lnTo>
                  <a:cubicBezTo>
                    <a:pt x="34088" y="94454"/>
                    <a:pt x="81605" y="143239"/>
                    <a:pt x="121890" y="211744"/>
                  </a:cubicBezTo>
                </a:path>
              </a:pathLst>
            </a:custGeom>
            <a:noFill/>
            <a:ln cap="rnd" w="10297">
              <a:solidFill>
                <a:srgbClr val="f8bb0e">
                  <a:lumMod val="5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42" name="Rounded Rectangle 70"/>
          <p:cNvSpPr/>
          <p:nvPr/>
        </p:nvSpPr>
        <p:spPr>
          <a:xfrm>
            <a:off x="849240" y="2997360"/>
            <a:ext cx="2111400" cy="424080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3" name="Rectangle 78"/>
          <p:cNvSpPr/>
          <p:nvPr/>
        </p:nvSpPr>
        <p:spPr>
          <a:xfrm>
            <a:off x="1031400" y="3056040"/>
            <a:ext cx="1746720" cy="3045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1600" spc="-1" strike="noStrike">
                <a:solidFill>
                  <a:srgbClr val="262626"/>
                </a:solidFill>
                <a:latin typeface="Segoe UI"/>
              </a:rPr>
              <a:t>Name Surname</a:t>
            </a:r>
            <a:endParaRPr b="0" lang="en-GB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b2b2d"/>
      </a:dk2>
      <a:lt2>
        <a:srgbClr val="eaeaea"/>
      </a:lt2>
      <a:accent1>
        <a:srgbClr val="3c2be6"/>
      </a:accent1>
      <a:accent2>
        <a:srgbClr val="e9e9ef"/>
      </a:accent2>
      <a:accent3>
        <a:srgbClr val="ef532a"/>
      </a:accent3>
      <a:accent4>
        <a:srgbClr val="343976"/>
      </a:accent4>
      <a:accent5>
        <a:srgbClr val="f8bb0e"/>
      </a:accent5>
      <a:accent6>
        <a:srgbClr val="f4e5de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779b7"/>
      </a:accent1>
      <a:accent2>
        <a:srgbClr val="019add"/>
      </a:accent2>
      <a:accent3>
        <a:srgbClr val="6bc2ed"/>
      </a:accent3>
      <a:accent4>
        <a:srgbClr val="a7ccdf"/>
      </a:accent4>
      <a:accent5>
        <a:srgbClr val="595959"/>
      </a:accent5>
      <a:accent6>
        <a:srgbClr val="3f3f3f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b2b2d"/>
      </a:dk2>
      <a:lt2>
        <a:srgbClr val="eaeaea"/>
      </a:lt2>
      <a:accent1>
        <a:srgbClr val="3c2be6"/>
      </a:accent1>
      <a:accent2>
        <a:srgbClr val="e9e9ef"/>
      </a:accent2>
      <a:accent3>
        <a:srgbClr val="ef532a"/>
      </a:accent3>
      <a:accent4>
        <a:srgbClr val="343976"/>
      </a:accent4>
      <a:accent5>
        <a:srgbClr val="f8bb0e"/>
      </a:accent5>
      <a:accent6>
        <a:srgbClr val="f4e5de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Application>LibreOffice/7.3.7.2$Linux_X86_64 LibreOffice_project/30$Build-2</Application>
  <AppVersion>15.0000</AppVersion>
  <Words>274</Words>
  <Paragraphs>69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2018-07-02T20:55:46Z</dcterms:created>
  <dc:creator/>
  <dc:description/>
  <dc:language>en-GB</dc:language>
  <cp:lastModifiedBy/>
  <dcterms:modified xsi:type="dcterms:W3CDTF">2024-01-29T12:26:19Z</dcterms:modified>
  <cp:revision>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2</vt:i4>
  </property>
  <property fmtid="{D5CDD505-2E9C-101B-9397-08002B2CF9AE}" pid="3" name="PresentationFormat">
    <vt:lpwstr>Custom</vt:lpwstr>
  </property>
  <property fmtid="{D5CDD505-2E9C-101B-9397-08002B2CF9AE}" pid="4" name="Slides">
    <vt:i4>4</vt:i4>
  </property>
</Properties>
</file>