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</p:sldIdLst>
  <p:sldSz cx="12188825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15044247787611"/>
          <c:y val="0.128872923215088"/>
          <c:w val="0.769445738239404"/>
          <c:h val="0.741805118994163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7c683"/>
            </a:solidFill>
            <a:ln w="0">
              <a:noFill/>
            </a:ln>
          </c:spPr>
          <c:explosion val="0"/>
          <c:dPt>
            <c:idx val="0"/>
            <c:spPr>
              <a:gradFill>
                <a:gsLst>
                  <a:gs pos="0">
                    <a:srgbClr val="f7c683"/>
                  </a:gs>
                  <a:gs pos="100000">
                    <a:srgbClr val="a650a2"/>
                  </a:gs>
                </a:gsLst>
                <a:lin ang="10800000"/>
              </a:gradFill>
              <a:ln w="19080">
                <a:noFill/>
              </a:ln>
            </c:spPr>
          </c:dPt>
          <c:dPt>
            <c:idx val="1"/>
            <c:spPr>
              <a:solidFill>
                <a:srgbClr val="70f6fe"/>
              </a:solidFill>
              <a:ln w="1908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Segoe UI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; </c:separator>
            <c:showLeaderLines val="1"/>
          </c:dLbls>
          <c:cat>
            <c:strRef>
              <c:f>categories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6.5</c:v>
                </c:pt>
                <c:pt idx="1">
                  <c:v>3.5</c:v>
                </c:pt>
              </c:numCache>
            </c:numRef>
          </c:val>
        </c:ser>
        <c:firstSliceAng val="0"/>
        <c:holeSize val="50"/>
      </c:doughnutChart>
      <c:spPr>
        <a:noFill/>
        <a:ln w="0">
          <a:noFill/>
        </a:ln>
      </c:spPr>
    </c:plotArea>
    <c:plotVisOnly val="1"/>
    <c:dispBlanksAs val="gap"/>
  </c:chart>
  <c:spPr>
    <a:noFill/>
    <a:ln w="936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15044247787611"/>
          <c:y val="0.128872923215088"/>
          <c:w val="0.769445738239404"/>
          <c:h val="0.741805118994163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7c683"/>
            </a:solidFill>
            <a:ln w="0">
              <a:noFill/>
            </a:ln>
          </c:spPr>
          <c:explosion val="0"/>
          <c:dPt>
            <c:idx val="0"/>
            <c:spPr>
              <a:gradFill>
                <a:gsLst>
                  <a:gs pos="0">
                    <a:srgbClr val="f7c683"/>
                  </a:gs>
                  <a:gs pos="100000">
                    <a:srgbClr val="a650a2"/>
                  </a:gs>
                </a:gsLst>
                <a:lin ang="5400000"/>
              </a:gradFill>
              <a:ln w="19080">
                <a:noFill/>
              </a:ln>
            </c:spPr>
          </c:dPt>
          <c:dPt>
            <c:idx val="1"/>
            <c:spPr>
              <a:solidFill>
                <a:srgbClr val="70f6fe"/>
              </a:solidFill>
              <a:ln w="1908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Segoe UI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; </c:separator>
            <c:showLeaderLines val="1"/>
          </c:dLbls>
          <c:cat>
            <c:strRef>
              <c:f>categories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</c:ser>
        <c:firstSliceAng val="0"/>
        <c:holeSize val="50"/>
      </c:doughnutChart>
      <c:spPr>
        <a:noFill/>
        <a:ln w="0">
          <a:noFill/>
        </a:ln>
      </c:spPr>
    </c:plotArea>
    <c:plotVisOnly val="1"/>
    <c:dispBlanksAs val="gap"/>
  </c:chart>
  <c:spPr>
    <a:noFill/>
    <a:ln w="936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15044247787611"/>
          <c:y val="0.128872923215088"/>
          <c:w val="0.769445738239404"/>
          <c:h val="0.741805118994163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7c683"/>
            </a:solidFill>
            <a:ln w="0">
              <a:noFill/>
            </a:ln>
          </c:spPr>
          <c:explosion val="0"/>
          <c:dPt>
            <c:idx val="0"/>
            <c:spPr>
              <a:gradFill>
                <a:gsLst>
                  <a:gs pos="0">
                    <a:srgbClr val="f7c683"/>
                  </a:gs>
                  <a:gs pos="100000">
                    <a:srgbClr val="a650a2"/>
                  </a:gs>
                </a:gsLst>
                <a:lin ang="5400000"/>
              </a:gradFill>
              <a:ln w="19080">
                <a:noFill/>
              </a:ln>
            </c:spPr>
          </c:dPt>
          <c:dPt>
            <c:idx val="1"/>
            <c:spPr>
              <a:solidFill>
                <a:srgbClr val="70f6fe"/>
              </a:solidFill>
              <a:ln w="1908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Segoe UI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; </c:separator>
            <c:showLeaderLines val="1"/>
          </c:dLbls>
          <c:cat>
            <c:strRef>
              <c:f>categories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4.5</c:v>
                </c:pt>
                <c:pt idx="1">
                  <c:v>5.5</c:v>
                </c:pt>
              </c:numCache>
            </c:numRef>
          </c:val>
        </c:ser>
        <c:firstSliceAng val="0"/>
        <c:holeSize val="50"/>
      </c:doughnutChart>
      <c:spPr>
        <a:noFill/>
        <a:ln w="0">
          <a:noFill/>
        </a:ln>
      </c:spPr>
    </c:plotArea>
    <c:plotVisOnly val="1"/>
    <c:dispBlanksAs val="gap"/>
  </c:chart>
  <c:spPr>
    <a:noFill/>
    <a:ln w="9360"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15044247787611"/>
          <c:y val="0.128872923215088"/>
          <c:w val="0.769445738239404"/>
          <c:h val="0.741805118994163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7c683"/>
            </a:solidFill>
            <a:ln w="0">
              <a:noFill/>
            </a:ln>
          </c:spPr>
          <c:explosion val="0"/>
          <c:dPt>
            <c:idx val="0"/>
            <c:spPr>
              <a:gradFill>
                <a:gsLst>
                  <a:gs pos="0">
                    <a:srgbClr val="f7c683"/>
                  </a:gs>
                  <a:gs pos="100000">
                    <a:srgbClr val="a650a2"/>
                  </a:gs>
                </a:gsLst>
                <a:lin ang="5400000"/>
              </a:gradFill>
              <a:ln w="19080">
                <a:noFill/>
              </a:ln>
            </c:spPr>
          </c:dPt>
          <c:dPt>
            <c:idx val="1"/>
            <c:spPr>
              <a:solidFill>
                <a:srgbClr val="70f6fe"/>
              </a:solidFill>
              <a:ln w="1908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Segoe U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Segoe UI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; </c:separator>
            <c:showLeaderLines val="1"/>
          </c:dLbls>
          <c:cat>
            <c:strRef>
              <c:f>categories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2.5</c:v>
                </c:pt>
                <c:pt idx="1">
                  <c:v>7.5</c:v>
                </c:pt>
              </c:numCache>
            </c:numRef>
          </c:val>
        </c:ser>
        <c:firstSliceAng val="0"/>
        <c:holeSize val="50"/>
      </c:doughnutChart>
      <c:spPr>
        <a:noFill/>
        <a:ln w="0">
          <a:noFill/>
        </a:ln>
      </c:spPr>
    </c:plotArea>
    <c:plotVisOnly val="1"/>
    <c:dispBlanksAs val="gap"/>
  </c:chart>
  <c:spPr>
    <a:noFill/>
    <a:ln w="936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35B60D-0F8E-40F2-85E8-D243ADB8DCB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890F1B-4066-4BFC-B60E-8C38C4B4D05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7FFDF0-8436-441F-98CB-6B3DE0EB7C1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B63B83-87E3-4035-9BFB-7870B0E526B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C43D395-7C3C-4121-AFC0-ABB8F9D862C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A503BA4-ABB9-4C13-8363-AF79412D38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EF66C0B-9FEC-4441-B248-0B0F624E098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65EC7F9-CC5B-452A-870C-C08A503AE91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A2DA60E-0FA3-4D0F-BE7B-468C0B3610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63412C8-A906-45DE-B802-4CB58C41226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CE650A5-E456-47C7-A0B9-E341EF9827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97751E-978E-40DD-9F20-65400EAD1E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328B728-22A1-4F88-BEB3-E726C842B9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5BDC1F4-993D-4F12-B534-1F5C252DE53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A99EF21-E2CA-492A-AEB7-A339F7AFB8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B19C5D6-067D-4501-B30B-CE2CC93E6DB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0DD700-3FBE-4FBF-825C-6BCA135FB3B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25B2BE7-C2A3-4E30-AC8B-FDDDF84985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9A9585C-2209-41AA-9D53-A70D4F6CBB7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60B5F39-08ED-4049-8FBF-3D9AFB41198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55DF280-DC5B-41F9-8DAC-ED397B1AFD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2080DA0-8BC6-4401-8226-4CE93B158E4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55A6D9-066F-49E5-8015-4CE600347CC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13F36E6-44DB-4845-8886-C9450A58C30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823BBC4-FD03-473E-A879-70E5DDF3A2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35ED7B2-0E30-4EF9-A97E-B6BDD82496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99C1183-F3BF-4A58-BFF2-DB8E835189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ED4C734-CCF4-4CD8-9B98-D32A8A6941E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2CD960F-C580-47B5-85DD-C2FB3481805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C3B4BD0-C257-4B3B-AA52-82313F81C06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289C34-5857-43A2-8E25-E72E5E7CB7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422D09-53E9-475D-8001-ADD6295E283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7102E2-425B-42FC-B4A7-558694E5A73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963763-4871-424A-ACD9-6C57431BF2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425160-02D2-4027-92C0-C3E91DB8DF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3DF2B6-57D4-4E8A-8CCB-E38B1C7E84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60840" bIns="60840" anchor="ctr">
            <a:noAutofit/>
          </a:bodyPr>
          <a:lstStyle>
            <a:lvl1pPr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Segoe U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8b8b8b"/>
                </a:solidFill>
                <a:latin typeface="Segoe UI"/>
              </a:rPr>
              <a:t>&lt;date/time&gt;</a:t>
            </a:r>
            <a:endParaRPr b="0" lang="en-GB" sz="16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60840" bIns="60840" anchor="ctr">
            <a:noAutofit/>
          </a:bodyPr>
          <a:lstStyle>
            <a:lvl1pPr algn="ct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60840" bIns="6084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Segoe U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0955C59-04E2-416A-A13B-3113B7B9A08C}" type="slidenum">
              <a:rPr b="0" lang="en-US" sz="1600" spc="-1" strike="noStrike">
                <a:solidFill>
                  <a:srgbClr val="8b8b8b"/>
                </a:solidFill>
                <a:latin typeface="Segoe UI"/>
              </a:rPr>
              <a:t>&lt;number&gt;</a:t>
            </a:fld>
            <a:endParaRPr b="0" lang="en-GB" sz="16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2400" spc="-1" strike="noStrike">
                <a:solidFill>
                  <a:srgbClr val="000000"/>
                </a:solidFill>
                <a:latin typeface="Segoe UI"/>
              </a:rPr>
              <a:t>Click to edit the title text format</a:t>
            </a:r>
            <a:endParaRPr b="0" lang="en-US" sz="2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9d9d9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GB" sz="16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 algn="ct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A9013A0-0AB0-42D7-BC6C-6A7098BFD2AE}" type="slidenum">
              <a:rPr b="0" lang="en-US" sz="16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GB" sz="16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217680" y="2870640"/>
            <a:ext cx="593028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60840" bIns="6084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Open Sans"/>
              </a:rPr>
              <a:t>SlideModel.com</a:t>
            </a:r>
            <a:endParaRPr b="0" lang="en-US" sz="36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 idx="7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60840" bIns="60840" anchor="ctr">
            <a:noAutofit/>
          </a:bodyPr>
          <a:lstStyle>
            <a:lvl1pPr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Segoe U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8b8b8b"/>
                </a:solidFill>
                <a:latin typeface="Segoe UI"/>
              </a:rPr>
              <a:t>&lt;date/time&gt;</a:t>
            </a:r>
            <a:endParaRPr b="0" lang="en-GB" sz="16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 idx="8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60840" bIns="60840" anchor="ctr">
            <a:noAutofit/>
          </a:bodyPr>
          <a:lstStyle>
            <a:lvl1pPr algn="ct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 idx="9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60840" bIns="6084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Segoe U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4B6C5A7-AB27-4C46-8831-EA8F53033E05}" type="slidenum">
              <a:rPr b="0" lang="en-US" sz="1600" spc="-1" strike="noStrike">
                <a:solidFill>
                  <a:srgbClr val="8b8b8b"/>
                </a:solidFill>
                <a:latin typeface="Segoe UI"/>
              </a:rPr>
              <a:t>&lt;number&gt;</a:t>
            </a:fld>
            <a:endParaRPr b="0" lang="en-GB" sz="1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chart" Target="../charts/chart1.xml"/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22365e"/>
            </a:gs>
            <a:gs pos="100000">
              <a:srgbClr val="192846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: Rounded Corners 15"/>
          <p:cNvSpPr/>
          <p:nvPr/>
        </p:nvSpPr>
        <p:spPr>
          <a:xfrm>
            <a:off x="379440" y="360360"/>
            <a:ext cx="11429640" cy="6137280"/>
          </a:xfrm>
          <a:prstGeom prst="roundRect">
            <a:avLst>
              <a:gd name="adj" fmla="val 1922"/>
            </a:avLst>
          </a:prstGeom>
          <a:gradFill rotWithShape="0">
            <a:gsLst>
              <a:gs pos="0">
                <a:srgbClr val="ffffff"/>
              </a:gs>
              <a:gs pos="100000">
                <a:srgbClr val="dcf0fe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Rectangle: Rounded Corners 16"/>
          <p:cNvSpPr/>
          <p:nvPr/>
        </p:nvSpPr>
        <p:spPr>
          <a:xfrm>
            <a:off x="639720" y="2635920"/>
            <a:ext cx="2034000" cy="39312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Rectangle: Rounded Corners 17"/>
          <p:cNvSpPr/>
          <p:nvPr/>
        </p:nvSpPr>
        <p:spPr>
          <a:xfrm>
            <a:off x="633600" y="2595600"/>
            <a:ext cx="2034000" cy="36108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f17187"/>
              </a:gs>
              <a:gs pos="100000">
                <a:srgbClr val="a650a2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Oval 18"/>
          <p:cNvSpPr/>
          <p:nvPr/>
        </p:nvSpPr>
        <p:spPr>
          <a:xfrm>
            <a:off x="8370720" y="4976640"/>
            <a:ext cx="551520" cy="551520"/>
          </a:xfrm>
          <a:prstGeom prst="ellipse">
            <a:avLst/>
          </a:prstGeom>
          <a:gradFill rotWithShape="0">
            <a:gsLst>
              <a:gs pos="0">
                <a:srgbClr val="a650a2"/>
              </a:gs>
              <a:gs pos="100000">
                <a:srgbClr val="7c3c79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TextBox 19"/>
          <p:cNvSpPr/>
          <p:nvPr/>
        </p:nvSpPr>
        <p:spPr>
          <a:xfrm>
            <a:off x="9057600" y="671400"/>
            <a:ext cx="251856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0d0d0d"/>
                </a:solidFill>
                <a:latin typeface="Segoe UI"/>
              </a:rPr>
              <a:t>Skills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27" name="Circle: Hollow 21"/>
          <p:cNvSpPr/>
          <p:nvPr/>
        </p:nvSpPr>
        <p:spPr>
          <a:xfrm>
            <a:off x="836280" y="792360"/>
            <a:ext cx="1689120" cy="1689120"/>
          </a:xfrm>
          <a:prstGeom prst="donut">
            <a:avLst>
              <a:gd name="adj" fmla="val 835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ircle: Hollow 22"/>
          <p:cNvSpPr/>
          <p:nvPr/>
        </p:nvSpPr>
        <p:spPr>
          <a:xfrm>
            <a:off x="799920" y="707760"/>
            <a:ext cx="1689120" cy="1689120"/>
          </a:xfrm>
          <a:prstGeom prst="donut">
            <a:avLst>
              <a:gd name="adj" fmla="val 8352"/>
            </a:avLst>
          </a:prstGeom>
          <a:gradFill rotWithShape="0">
            <a:gsLst>
              <a:gs pos="0">
                <a:srgbClr val="70f6fe"/>
              </a:gs>
              <a:gs pos="100000">
                <a:srgbClr val="51b3fb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TextBox 23"/>
          <p:cNvSpPr/>
          <p:nvPr/>
        </p:nvSpPr>
        <p:spPr>
          <a:xfrm>
            <a:off x="746280" y="2667240"/>
            <a:ext cx="1808640" cy="21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fffff"/>
                </a:solidFill>
                <a:latin typeface="Segoe UI"/>
                <a:ea typeface="Segoe UI Black"/>
              </a:rPr>
              <a:t>JOHN DOE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0" name="TextBox 24"/>
          <p:cNvSpPr/>
          <p:nvPr/>
        </p:nvSpPr>
        <p:spPr>
          <a:xfrm>
            <a:off x="623160" y="3198600"/>
            <a:ext cx="2055240" cy="4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d0d0d"/>
                </a:solidFill>
                <a:latin typeface="Segoe UI"/>
                <a:ea typeface="Segoe UI Black"/>
              </a:rPr>
              <a:t>Graphics &amp; Web</a:t>
            </a:r>
            <a:endParaRPr b="0" lang="en-GB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d0d0d"/>
                </a:solidFill>
                <a:latin typeface="Segoe UI"/>
                <a:ea typeface="Segoe UI Black"/>
              </a:rPr>
              <a:t>Designer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131" name="TextBox 25"/>
          <p:cNvSpPr/>
          <p:nvPr/>
        </p:nvSpPr>
        <p:spPr>
          <a:xfrm>
            <a:off x="623160" y="3985200"/>
            <a:ext cx="2055240" cy="4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  <a:ea typeface="Segoe UI Black"/>
              </a:rPr>
              <a:t>This is a sample text. Insert your desired text here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32" name="Straight Connector 27"/>
          <p:cNvSpPr/>
          <p:nvPr/>
        </p:nvSpPr>
        <p:spPr>
          <a:xfrm>
            <a:off x="3042360" y="1960560"/>
            <a:ext cx="5682600" cy="360"/>
          </a:xfrm>
          <a:prstGeom prst="line">
            <a:avLst/>
          </a:prstGeom>
          <a:ln cap="rnd" w="19050">
            <a:solidFill>
              <a:srgbClr val="ffffff">
                <a:lumMod val="8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TextBox 28"/>
          <p:cNvSpPr/>
          <p:nvPr/>
        </p:nvSpPr>
        <p:spPr>
          <a:xfrm>
            <a:off x="3142080" y="671400"/>
            <a:ext cx="1827000" cy="23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0d0d0d"/>
                </a:solidFill>
                <a:latin typeface="Segoe UI"/>
              </a:rPr>
              <a:t>About Me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4" name="Oval 31"/>
          <p:cNvSpPr/>
          <p:nvPr/>
        </p:nvSpPr>
        <p:spPr>
          <a:xfrm>
            <a:off x="726120" y="4682160"/>
            <a:ext cx="396720" cy="3967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Oval 32"/>
          <p:cNvSpPr/>
          <p:nvPr/>
        </p:nvSpPr>
        <p:spPr>
          <a:xfrm>
            <a:off x="1210320" y="4682160"/>
            <a:ext cx="396720" cy="3967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Oval 33"/>
          <p:cNvSpPr/>
          <p:nvPr/>
        </p:nvSpPr>
        <p:spPr>
          <a:xfrm>
            <a:off x="1694520" y="4682160"/>
            <a:ext cx="396720" cy="3967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Oval 34"/>
          <p:cNvSpPr/>
          <p:nvPr/>
        </p:nvSpPr>
        <p:spPr>
          <a:xfrm>
            <a:off x="2178720" y="4682160"/>
            <a:ext cx="396720" cy="3967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38" name="Group 35"/>
          <p:cNvGrpSpPr/>
          <p:nvPr/>
        </p:nvGrpSpPr>
        <p:grpSpPr>
          <a:xfrm>
            <a:off x="726120" y="4633560"/>
            <a:ext cx="1849320" cy="396720"/>
            <a:chOff x="726120" y="4633560"/>
            <a:chExt cx="1849320" cy="396720"/>
          </a:xfrm>
        </p:grpSpPr>
        <p:sp>
          <p:nvSpPr>
            <p:cNvPr id="139" name="Oval 36"/>
            <p:cNvSpPr/>
            <p:nvPr/>
          </p:nvSpPr>
          <p:spPr>
            <a:xfrm>
              <a:off x="726120" y="4633560"/>
              <a:ext cx="396720" cy="396720"/>
            </a:xfrm>
            <a:prstGeom prst="ellipse">
              <a:avLst/>
            </a:prstGeom>
            <a:gradFill rotWithShape="0">
              <a:gsLst>
                <a:gs pos="17000">
                  <a:srgbClr val="f17187"/>
                </a:gs>
                <a:gs pos="100000">
                  <a:srgbClr val="51b3fb"/>
                </a:gs>
              </a:gsLst>
              <a:lin ang="108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0" name="Oval 37"/>
            <p:cNvSpPr/>
            <p:nvPr/>
          </p:nvSpPr>
          <p:spPr>
            <a:xfrm>
              <a:off x="1210320" y="4633560"/>
              <a:ext cx="396720" cy="396720"/>
            </a:xfrm>
            <a:prstGeom prst="ellipse">
              <a:avLst/>
            </a:prstGeom>
            <a:gradFill rotWithShape="0">
              <a:gsLst>
                <a:gs pos="17000">
                  <a:srgbClr val="f17187"/>
                </a:gs>
                <a:gs pos="100000">
                  <a:srgbClr val="51b3fb"/>
                </a:gs>
              </a:gsLst>
              <a:lin ang="108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1" name="Oval 38"/>
            <p:cNvSpPr/>
            <p:nvPr/>
          </p:nvSpPr>
          <p:spPr>
            <a:xfrm>
              <a:off x="1694520" y="4633560"/>
              <a:ext cx="396720" cy="396720"/>
            </a:xfrm>
            <a:prstGeom prst="ellipse">
              <a:avLst/>
            </a:prstGeom>
            <a:gradFill rotWithShape="0">
              <a:gsLst>
                <a:gs pos="17000">
                  <a:srgbClr val="f17187"/>
                </a:gs>
                <a:gs pos="100000">
                  <a:srgbClr val="51b3fb"/>
                </a:gs>
              </a:gsLst>
              <a:lin ang="108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2" name="Oval 39"/>
            <p:cNvSpPr/>
            <p:nvPr/>
          </p:nvSpPr>
          <p:spPr>
            <a:xfrm>
              <a:off x="2178720" y="4633560"/>
              <a:ext cx="396720" cy="396720"/>
            </a:xfrm>
            <a:prstGeom prst="ellipse">
              <a:avLst/>
            </a:prstGeom>
            <a:gradFill rotWithShape="0">
              <a:gsLst>
                <a:gs pos="17000">
                  <a:srgbClr val="f17187"/>
                </a:gs>
                <a:gs pos="100000">
                  <a:srgbClr val="51b3fb"/>
                </a:gs>
              </a:gsLst>
              <a:lin ang="108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43" name="Freeform 33"/>
          <p:cNvSpPr/>
          <p:nvPr/>
        </p:nvSpPr>
        <p:spPr>
          <a:xfrm>
            <a:off x="879480" y="4735440"/>
            <a:ext cx="89640" cy="192960"/>
          </a:xfrm>
          <a:custGeom>
            <a:avLst/>
            <a:gdLst/>
            <a:ahLst/>
            <a:rect l="l" t="t" r="r" b="b"/>
            <a:pathLst>
              <a:path w="1985" h="4268">
                <a:moveTo>
                  <a:pt x="1331" y="0"/>
                </a:moveTo>
                <a:lnTo>
                  <a:pt x="1985" y="0"/>
                </a:lnTo>
                <a:lnTo>
                  <a:pt x="1985" y="749"/>
                </a:lnTo>
                <a:lnTo>
                  <a:pt x="1504" y="749"/>
                </a:lnTo>
                <a:lnTo>
                  <a:pt x="1473" y="751"/>
                </a:lnTo>
                <a:lnTo>
                  <a:pt x="1441" y="762"/>
                </a:lnTo>
                <a:lnTo>
                  <a:pt x="1412" y="776"/>
                </a:lnTo>
                <a:lnTo>
                  <a:pt x="1385" y="796"/>
                </a:lnTo>
                <a:lnTo>
                  <a:pt x="1362" y="818"/>
                </a:lnTo>
                <a:lnTo>
                  <a:pt x="1342" y="843"/>
                </a:lnTo>
                <a:lnTo>
                  <a:pt x="1326" y="869"/>
                </a:lnTo>
                <a:lnTo>
                  <a:pt x="1316" y="896"/>
                </a:lnTo>
                <a:lnTo>
                  <a:pt x="1313" y="921"/>
                </a:lnTo>
                <a:lnTo>
                  <a:pt x="1313" y="1411"/>
                </a:lnTo>
                <a:lnTo>
                  <a:pt x="1983" y="1411"/>
                </a:lnTo>
                <a:lnTo>
                  <a:pt x="1978" y="1482"/>
                </a:lnTo>
                <a:lnTo>
                  <a:pt x="1972" y="1551"/>
                </a:lnTo>
                <a:lnTo>
                  <a:pt x="1965" y="1618"/>
                </a:lnTo>
                <a:lnTo>
                  <a:pt x="1959" y="1684"/>
                </a:lnTo>
                <a:lnTo>
                  <a:pt x="1952" y="1745"/>
                </a:lnTo>
                <a:lnTo>
                  <a:pt x="1946" y="1806"/>
                </a:lnTo>
                <a:lnTo>
                  <a:pt x="1939" y="1862"/>
                </a:lnTo>
                <a:lnTo>
                  <a:pt x="1933" y="1913"/>
                </a:lnTo>
                <a:lnTo>
                  <a:pt x="1926" y="1962"/>
                </a:lnTo>
                <a:lnTo>
                  <a:pt x="1919" y="2004"/>
                </a:lnTo>
                <a:lnTo>
                  <a:pt x="1914" y="2042"/>
                </a:lnTo>
                <a:lnTo>
                  <a:pt x="1910" y="2073"/>
                </a:lnTo>
                <a:lnTo>
                  <a:pt x="1906" y="2098"/>
                </a:lnTo>
                <a:lnTo>
                  <a:pt x="1904" y="2118"/>
                </a:lnTo>
                <a:lnTo>
                  <a:pt x="1901" y="2130"/>
                </a:lnTo>
                <a:lnTo>
                  <a:pt x="1901" y="2133"/>
                </a:lnTo>
                <a:lnTo>
                  <a:pt x="1309" y="2133"/>
                </a:lnTo>
                <a:lnTo>
                  <a:pt x="1309" y="4268"/>
                </a:lnTo>
                <a:lnTo>
                  <a:pt x="429" y="4268"/>
                </a:lnTo>
                <a:lnTo>
                  <a:pt x="429" y="2132"/>
                </a:lnTo>
                <a:lnTo>
                  <a:pt x="0" y="2132"/>
                </a:lnTo>
                <a:lnTo>
                  <a:pt x="0" y="1414"/>
                </a:lnTo>
                <a:lnTo>
                  <a:pt x="429" y="1414"/>
                </a:lnTo>
                <a:lnTo>
                  <a:pt x="429" y="826"/>
                </a:lnTo>
                <a:lnTo>
                  <a:pt x="429" y="814"/>
                </a:lnTo>
                <a:lnTo>
                  <a:pt x="429" y="799"/>
                </a:lnTo>
                <a:lnTo>
                  <a:pt x="429" y="779"/>
                </a:lnTo>
                <a:lnTo>
                  <a:pt x="430" y="758"/>
                </a:lnTo>
                <a:lnTo>
                  <a:pt x="431" y="733"/>
                </a:lnTo>
                <a:lnTo>
                  <a:pt x="432" y="705"/>
                </a:lnTo>
                <a:lnTo>
                  <a:pt x="436" y="675"/>
                </a:lnTo>
                <a:lnTo>
                  <a:pt x="440" y="644"/>
                </a:lnTo>
                <a:lnTo>
                  <a:pt x="447" y="611"/>
                </a:lnTo>
                <a:lnTo>
                  <a:pt x="453" y="577"/>
                </a:lnTo>
                <a:lnTo>
                  <a:pt x="464" y="540"/>
                </a:lnTo>
                <a:lnTo>
                  <a:pt x="474" y="504"/>
                </a:lnTo>
                <a:lnTo>
                  <a:pt x="489" y="467"/>
                </a:lnTo>
                <a:lnTo>
                  <a:pt x="504" y="429"/>
                </a:lnTo>
                <a:lnTo>
                  <a:pt x="523" y="392"/>
                </a:lnTo>
                <a:lnTo>
                  <a:pt x="544" y="354"/>
                </a:lnTo>
                <a:lnTo>
                  <a:pt x="568" y="317"/>
                </a:lnTo>
                <a:lnTo>
                  <a:pt x="596" y="282"/>
                </a:lnTo>
                <a:lnTo>
                  <a:pt x="627" y="247"/>
                </a:lnTo>
                <a:lnTo>
                  <a:pt x="661" y="212"/>
                </a:lnTo>
                <a:lnTo>
                  <a:pt x="699" y="180"/>
                </a:lnTo>
                <a:lnTo>
                  <a:pt x="741" y="149"/>
                </a:lnTo>
                <a:lnTo>
                  <a:pt x="788" y="121"/>
                </a:lnTo>
                <a:lnTo>
                  <a:pt x="839" y="94"/>
                </a:lnTo>
                <a:lnTo>
                  <a:pt x="894" y="71"/>
                </a:lnTo>
                <a:lnTo>
                  <a:pt x="954" y="51"/>
                </a:lnTo>
                <a:lnTo>
                  <a:pt x="1018" y="33"/>
                </a:lnTo>
                <a:lnTo>
                  <a:pt x="1088" y="20"/>
                </a:lnTo>
                <a:lnTo>
                  <a:pt x="1164" y="9"/>
                </a:lnTo>
                <a:lnTo>
                  <a:pt x="1245" y="3"/>
                </a:lnTo>
                <a:lnTo>
                  <a:pt x="133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Freeform 23"/>
          <p:cNvSpPr/>
          <p:nvPr/>
        </p:nvSpPr>
        <p:spPr>
          <a:xfrm>
            <a:off x="1324800" y="4725360"/>
            <a:ext cx="167760" cy="213480"/>
          </a:xfrm>
          <a:custGeom>
            <a:avLst/>
            <a:gdLst/>
            <a:ahLst/>
            <a:rect l="l" t="t" r="r" b="b"/>
            <a:pathLst>
              <a:path w="3120" h="3965">
                <a:moveTo>
                  <a:pt x="1650" y="0"/>
                </a:moveTo>
                <a:lnTo>
                  <a:pt x="1753" y="2"/>
                </a:lnTo>
                <a:lnTo>
                  <a:pt x="1854" y="12"/>
                </a:lnTo>
                <a:lnTo>
                  <a:pt x="1953" y="26"/>
                </a:lnTo>
                <a:lnTo>
                  <a:pt x="2050" y="47"/>
                </a:lnTo>
                <a:lnTo>
                  <a:pt x="2144" y="72"/>
                </a:lnTo>
                <a:lnTo>
                  <a:pt x="2236" y="104"/>
                </a:lnTo>
                <a:lnTo>
                  <a:pt x="2325" y="141"/>
                </a:lnTo>
                <a:lnTo>
                  <a:pt x="2411" y="184"/>
                </a:lnTo>
                <a:lnTo>
                  <a:pt x="2492" y="232"/>
                </a:lnTo>
                <a:lnTo>
                  <a:pt x="2571" y="284"/>
                </a:lnTo>
                <a:lnTo>
                  <a:pt x="2646" y="343"/>
                </a:lnTo>
                <a:lnTo>
                  <a:pt x="2716" y="406"/>
                </a:lnTo>
                <a:lnTo>
                  <a:pt x="2778" y="470"/>
                </a:lnTo>
                <a:lnTo>
                  <a:pt x="2835" y="536"/>
                </a:lnTo>
                <a:lnTo>
                  <a:pt x="2887" y="607"/>
                </a:lnTo>
                <a:lnTo>
                  <a:pt x="2934" y="679"/>
                </a:lnTo>
                <a:lnTo>
                  <a:pt x="2977" y="756"/>
                </a:lnTo>
                <a:lnTo>
                  <a:pt x="3015" y="833"/>
                </a:lnTo>
                <a:lnTo>
                  <a:pt x="3046" y="914"/>
                </a:lnTo>
                <a:lnTo>
                  <a:pt x="3073" y="995"/>
                </a:lnTo>
                <a:lnTo>
                  <a:pt x="3093" y="1079"/>
                </a:lnTo>
                <a:lnTo>
                  <a:pt x="3108" y="1163"/>
                </a:lnTo>
                <a:lnTo>
                  <a:pt x="3118" y="1249"/>
                </a:lnTo>
                <a:lnTo>
                  <a:pt x="3120" y="1333"/>
                </a:lnTo>
                <a:lnTo>
                  <a:pt x="3118" y="1442"/>
                </a:lnTo>
                <a:lnTo>
                  <a:pt x="3110" y="1550"/>
                </a:lnTo>
                <a:lnTo>
                  <a:pt x="3098" y="1654"/>
                </a:lnTo>
                <a:lnTo>
                  <a:pt x="3080" y="1757"/>
                </a:lnTo>
                <a:lnTo>
                  <a:pt x="3058" y="1857"/>
                </a:lnTo>
                <a:lnTo>
                  <a:pt x="3031" y="1954"/>
                </a:lnTo>
                <a:lnTo>
                  <a:pt x="3000" y="2047"/>
                </a:lnTo>
                <a:lnTo>
                  <a:pt x="2964" y="2138"/>
                </a:lnTo>
                <a:lnTo>
                  <a:pt x="2924" y="2224"/>
                </a:lnTo>
                <a:lnTo>
                  <a:pt x="2879" y="2307"/>
                </a:lnTo>
                <a:lnTo>
                  <a:pt x="2829" y="2385"/>
                </a:lnTo>
                <a:lnTo>
                  <a:pt x="2776" y="2459"/>
                </a:lnTo>
                <a:lnTo>
                  <a:pt x="2716" y="2530"/>
                </a:lnTo>
                <a:lnTo>
                  <a:pt x="2653" y="2596"/>
                </a:lnTo>
                <a:lnTo>
                  <a:pt x="2586" y="2656"/>
                </a:lnTo>
                <a:lnTo>
                  <a:pt x="2516" y="2709"/>
                </a:lnTo>
                <a:lnTo>
                  <a:pt x="2443" y="2758"/>
                </a:lnTo>
                <a:lnTo>
                  <a:pt x="2367" y="2799"/>
                </a:lnTo>
                <a:lnTo>
                  <a:pt x="2288" y="2835"/>
                </a:lnTo>
                <a:lnTo>
                  <a:pt x="2206" y="2864"/>
                </a:lnTo>
                <a:lnTo>
                  <a:pt x="2122" y="2887"/>
                </a:lnTo>
                <a:lnTo>
                  <a:pt x="2036" y="2904"/>
                </a:lnTo>
                <a:lnTo>
                  <a:pt x="1947" y="2914"/>
                </a:lnTo>
                <a:lnTo>
                  <a:pt x="1858" y="2918"/>
                </a:lnTo>
                <a:lnTo>
                  <a:pt x="1795" y="2915"/>
                </a:lnTo>
                <a:lnTo>
                  <a:pt x="1730" y="2907"/>
                </a:lnTo>
                <a:lnTo>
                  <a:pt x="1667" y="2892"/>
                </a:lnTo>
                <a:lnTo>
                  <a:pt x="1605" y="2874"/>
                </a:lnTo>
                <a:lnTo>
                  <a:pt x="1547" y="2851"/>
                </a:lnTo>
                <a:lnTo>
                  <a:pt x="1490" y="2823"/>
                </a:lnTo>
                <a:lnTo>
                  <a:pt x="1438" y="2793"/>
                </a:lnTo>
                <a:lnTo>
                  <a:pt x="1390" y="2758"/>
                </a:lnTo>
                <a:lnTo>
                  <a:pt x="1346" y="2720"/>
                </a:lnTo>
                <a:lnTo>
                  <a:pt x="1336" y="2758"/>
                </a:lnTo>
                <a:lnTo>
                  <a:pt x="1325" y="2799"/>
                </a:lnTo>
                <a:lnTo>
                  <a:pt x="1314" y="2841"/>
                </a:lnTo>
                <a:lnTo>
                  <a:pt x="1304" y="2886"/>
                </a:lnTo>
                <a:lnTo>
                  <a:pt x="1293" y="2930"/>
                </a:lnTo>
                <a:lnTo>
                  <a:pt x="1282" y="2975"/>
                </a:lnTo>
                <a:lnTo>
                  <a:pt x="1271" y="3017"/>
                </a:lnTo>
                <a:lnTo>
                  <a:pt x="1260" y="3058"/>
                </a:lnTo>
                <a:lnTo>
                  <a:pt x="1250" y="3096"/>
                </a:lnTo>
                <a:lnTo>
                  <a:pt x="1240" y="3130"/>
                </a:lnTo>
                <a:lnTo>
                  <a:pt x="1233" y="3160"/>
                </a:lnTo>
                <a:lnTo>
                  <a:pt x="1227" y="3185"/>
                </a:lnTo>
                <a:lnTo>
                  <a:pt x="1221" y="3204"/>
                </a:lnTo>
                <a:lnTo>
                  <a:pt x="1217" y="3218"/>
                </a:lnTo>
                <a:lnTo>
                  <a:pt x="1211" y="3237"/>
                </a:lnTo>
                <a:lnTo>
                  <a:pt x="1204" y="3263"/>
                </a:lnTo>
                <a:lnTo>
                  <a:pt x="1193" y="3294"/>
                </a:lnTo>
                <a:lnTo>
                  <a:pt x="1182" y="3328"/>
                </a:lnTo>
                <a:lnTo>
                  <a:pt x="1169" y="3367"/>
                </a:lnTo>
                <a:lnTo>
                  <a:pt x="1153" y="3408"/>
                </a:lnTo>
                <a:lnTo>
                  <a:pt x="1137" y="3453"/>
                </a:lnTo>
                <a:lnTo>
                  <a:pt x="1119" y="3498"/>
                </a:lnTo>
                <a:lnTo>
                  <a:pt x="1099" y="3545"/>
                </a:lnTo>
                <a:lnTo>
                  <a:pt x="1078" y="3592"/>
                </a:lnTo>
                <a:lnTo>
                  <a:pt x="1056" y="3640"/>
                </a:lnTo>
                <a:lnTo>
                  <a:pt x="1033" y="3686"/>
                </a:lnTo>
                <a:lnTo>
                  <a:pt x="1008" y="3730"/>
                </a:lnTo>
                <a:lnTo>
                  <a:pt x="982" y="3773"/>
                </a:lnTo>
                <a:lnTo>
                  <a:pt x="956" y="3814"/>
                </a:lnTo>
                <a:lnTo>
                  <a:pt x="929" y="3850"/>
                </a:lnTo>
                <a:lnTo>
                  <a:pt x="900" y="3883"/>
                </a:lnTo>
                <a:lnTo>
                  <a:pt x="871" y="3911"/>
                </a:lnTo>
                <a:lnTo>
                  <a:pt x="842" y="3934"/>
                </a:lnTo>
                <a:lnTo>
                  <a:pt x="811" y="3951"/>
                </a:lnTo>
                <a:lnTo>
                  <a:pt x="780" y="3962"/>
                </a:lnTo>
                <a:lnTo>
                  <a:pt x="749" y="3965"/>
                </a:lnTo>
                <a:lnTo>
                  <a:pt x="717" y="3961"/>
                </a:lnTo>
                <a:lnTo>
                  <a:pt x="692" y="3951"/>
                </a:lnTo>
                <a:lnTo>
                  <a:pt x="672" y="3935"/>
                </a:lnTo>
                <a:lnTo>
                  <a:pt x="652" y="3913"/>
                </a:lnTo>
                <a:lnTo>
                  <a:pt x="637" y="3888"/>
                </a:lnTo>
                <a:lnTo>
                  <a:pt x="623" y="3858"/>
                </a:lnTo>
                <a:lnTo>
                  <a:pt x="612" y="3824"/>
                </a:lnTo>
                <a:lnTo>
                  <a:pt x="604" y="3786"/>
                </a:lnTo>
                <a:lnTo>
                  <a:pt x="598" y="3745"/>
                </a:lnTo>
                <a:lnTo>
                  <a:pt x="593" y="3703"/>
                </a:lnTo>
                <a:lnTo>
                  <a:pt x="591" y="3658"/>
                </a:lnTo>
                <a:lnTo>
                  <a:pt x="589" y="3611"/>
                </a:lnTo>
                <a:lnTo>
                  <a:pt x="589" y="3563"/>
                </a:lnTo>
                <a:lnTo>
                  <a:pt x="591" y="3515"/>
                </a:lnTo>
                <a:lnTo>
                  <a:pt x="593" y="3466"/>
                </a:lnTo>
                <a:lnTo>
                  <a:pt x="597" y="3418"/>
                </a:lnTo>
                <a:lnTo>
                  <a:pt x="600" y="3371"/>
                </a:lnTo>
                <a:lnTo>
                  <a:pt x="606" y="3325"/>
                </a:lnTo>
                <a:lnTo>
                  <a:pt x="611" y="3281"/>
                </a:lnTo>
                <a:lnTo>
                  <a:pt x="617" y="3239"/>
                </a:lnTo>
                <a:lnTo>
                  <a:pt x="622" y="3199"/>
                </a:lnTo>
                <a:lnTo>
                  <a:pt x="628" y="3162"/>
                </a:lnTo>
                <a:lnTo>
                  <a:pt x="634" y="3130"/>
                </a:lnTo>
                <a:lnTo>
                  <a:pt x="639" y="3101"/>
                </a:lnTo>
                <a:lnTo>
                  <a:pt x="644" y="3076"/>
                </a:lnTo>
                <a:lnTo>
                  <a:pt x="648" y="3057"/>
                </a:lnTo>
                <a:lnTo>
                  <a:pt x="650" y="3042"/>
                </a:lnTo>
                <a:lnTo>
                  <a:pt x="656" y="3018"/>
                </a:lnTo>
                <a:lnTo>
                  <a:pt x="663" y="2988"/>
                </a:lnTo>
                <a:lnTo>
                  <a:pt x="672" y="2950"/>
                </a:lnTo>
                <a:lnTo>
                  <a:pt x="683" y="2908"/>
                </a:lnTo>
                <a:lnTo>
                  <a:pt x="694" y="2860"/>
                </a:lnTo>
                <a:lnTo>
                  <a:pt x="706" y="2809"/>
                </a:lnTo>
                <a:lnTo>
                  <a:pt x="719" y="2753"/>
                </a:lnTo>
                <a:lnTo>
                  <a:pt x="732" y="2694"/>
                </a:lnTo>
                <a:lnTo>
                  <a:pt x="747" y="2633"/>
                </a:lnTo>
                <a:lnTo>
                  <a:pt x="763" y="2570"/>
                </a:lnTo>
                <a:lnTo>
                  <a:pt x="777" y="2506"/>
                </a:lnTo>
                <a:lnTo>
                  <a:pt x="793" y="2442"/>
                </a:lnTo>
                <a:lnTo>
                  <a:pt x="808" y="2377"/>
                </a:lnTo>
                <a:lnTo>
                  <a:pt x="822" y="2314"/>
                </a:lnTo>
                <a:lnTo>
                  <a:pt x="838" y="2252"/>
                </a:lnTo>
                <a:lnTo>
                  <a:pt x="851" y="2191"/>
                </a:lnTo>
                <a:lnTo>
                  <a:pt x="866" y="2134"/>
                </a:lnTo>
                <a:lnTo>
                  <a:pt x="878" y="2080"/>
                </a:lnTo>
                <a:lnTo>
                  <a:pt x="890" y="2029"/>
                </a:lnTo>
                <a:lnTo>
                  <a:pt x="901" y="1981"/>
                </a:lnTo>
                <a:lnTo>
                  <a:pt x="911" y="1941"/>
                </a:lnTo>
                <a:lnTo>
                  <a:pt x="919" y="1906"/>
                </a:lnTo>
                <a:lnTo>
                  <a:pt x="926" y="1877"/>
                </a:lnTo>
                <a:lnTo>
                  <a:pt x="931" y="1855"/>
                </a:lnTo>
                <a:lnTo>
                  <a:pt x="923" y="1835"/>
                </a:lnTo>
                <a:lnTo>
                  <a:pt x="914" y="1809"/>
                </a:lnTo>
                <a:lnTo>
                  <a:pt x="905" y="1779"/>
                </a:lnTo>
                <a:lnTo>
                  <a:pt x="894" y="1743"/>
                </a:lnTo>
                <a:lnTo>
                  <a:pt x="885" y="1703"/>
                </a:lnTo>
                <a:lnTo>
                  <a:pt x="877" y="1657"/>
                </a:lnTo>
                <a:lnTo>
                  <a:pt x="869" y="1608"/>
                </a:lnTo>
                <a:lnTo>
                  <a:pt x="865" y="1555"/>
                </a:lnTo>
                <a:lnTo>
                  <a:pt x="863" y="1498"/>
                </a:lnTo>
                <a:lnTo>
                  <a:pt x="866" y="1428"/>
                </a:lnTo>
                <a:lnTo>
                  <a:pt x="874" y="1359"/>
                </a:lnTo>
                <a:lnTo>
                  <a:pt x="888" y="1295"/>
                </a:lnTo>
                <a:lnTo>
                  <a:pt x="907" y="1232"/>
                </a:lnTo>
                <a:lnTo>
                  <a:pt x="930" y="1173"/>
                </a:lnTo>
                <a:lnTo>
                  <a:pt x="957" y="1119"/>
                </a:lnTo>
                <a:lnTo>
                  <a:pt x="988" y="1068"/>
                </a:lnTo>
                <a:lnTo>
                  <a:pt x="1025" y="1022"/>
                </a:lnTo>
                <a:lnTo>
                  <a:pt x="1063" y="981"/>
                </a:lnTo>
                <a:lnTo>
                  <a:pt x="1106" y="946"/>
                </a:lnTo>
                <a:lnTo>
                  <a:pt x="1151" y="915"/>
                </a:lnTo>
                <a:lnTo>
                  <a:pt x="1199" y="892"/>
                </a:lnTo>
                <a:lnTo>
                  <a:pt x="1249" y="874"/>
                </a:lnTo>
                <a:lnTo>
                  <a:pt x="1301" y="863"/>
                </a:lnTo>
                <a:lnTo>
                  <a:pt x="1356" y="860"/>
                </a:lnTo>
                <a:lnTo>
                  <a:pt x="1409" y="863"/>
                </a:lnTo>
                <a:lnTo>
                  <a:pt x="1459" y="873"/>
                </a:lnTo>
                <a:lnTo>
                  <a:pt x="1505" y="889"/>
                </a:lnTo>
                <a:lnTo>
                  <a:pt x="1547" y="909"/>
                </a:lnTo>
                <a:lnTo>
                  <a:pt x="1585" y="937"/>
                </a:lnTo>
                <a:lnTo>
                  <a:pt x="1619" y="969"/>
                </a:lnTo>
                <a:lnTo>
                  <a:pt x="1649" y="1006"/>
                </a:lnTo>
                <a:lnTo>
                  <a:pt x="1673" y="1049"/>
                </a:lnTo>
                <a:lnTo>
                  <a:pt x="1693" y="1095"/>
                </a:lnTo>
                <a:lnTo>
                  <a:pt x="1707" y="1144"/>
                </a:lnTo>
                <a:lnTo>
                  <a:pt x="1716" y="1199"/>
                </a:lnTo>
                <a:lnTo>
                  <a:pt x="1719" y="1257"/>
                </a:lnTo>
                <a:lnTo>
                  <a:pt x="1717" y="1310"/>
                </a:lnTo>
                <a:lnTo>
                  <a:pt x="1710" y="1367"/>
                </a:lnTo>
                <a:lnTo>
                  <a:pt x="1699" y="1427"/>
                </a:lnTo>
                <a:lnTo>
                  <a:pt x="1686" y="1488"/>
                </a:lnTo>
                <a:lnTo>
                  <a:pt x="1669" y="1551"/>
                </a:lnTo>
                <a:lnTo>
                  <a:pt x="1650" y="1618"/>
                </a:lnTo>
                <a:lnTo>
                  <a:pt x="1630" y="1685"/>
                </a:lnTo>
                <a:lnTo>
                  <a:pt x="1609" y="1754"/>
                </a:lnTo>
                <a:lnTo>
                  <a:pt x="1578" y="1855"/>
                </a:lnTo>
                <a:lnTo>
                  <a:pt x="1547" y="1957"/>
                </a:lnTo>
                <a:lnTo>
                  <a:pt x="1522" y="2058"/>
                </a:lnTo>
                <a:lnTo>
                  <a:pt x="1515" y="2103"/>
                </a:lnTo>
                <a:lnTo>
                  <a:pt x="1513" y="2145"/>
                </a:lnTo>
                <a:lnTo>
                  <a:pt x="1518" y="2186"/>
                </a:lnTo>
                <a:lnTo>
                  <a:pt x="1529" y="2226"/>
                </a:lnTo>
                <a:lnTo>
                  <a:pt x="1547" y="2262"/>
                </a:lnTo>
                <a:lnTo>
                  <a:pt x="1570" y="2298"/>
                </a:lnTo>
                <a:lnTo>
                  <a:pt x="1596" y="2325"/>
                </a:lnTo>
                <a:lnTo>
                  <a:pt x="1625" y="2350"/>
                </a:lnTo>
                <a:lnTo>
                  <a:pt x="1656" y="2369"/>
                </a:lnTo>
                <a:lnTo>
                  <a:pt x="1692" y="2386"/>
                </a:lnTo>
                <a:lnTo>
                  <a:pt x="1729" y="2397"/>
                </a:lnTo>
                <a:lnTo>
                  <a:pt x="1768" y="2404"/>
                </a:lnTo>
                <a:lnTo>
                  <a:pt x="1809" y="2407"/>
                </a:lnTo>
                <a:lnTo>
                  <a:pt x="1860" y="2404"/>
                </a:lnTo>
                <a:lnTo>
                  <a:pt x="1907" y="2396"/>
                </a:lnTo>
                <a:lnTo>
                  <a:pt x="1952" y="2381"/>
                </a:lnTo>
                <a:lnTo>
                  <a:pt x="1995" y="2363"/>
                </a:lnTo>
                <a:lnTo>
                  <a:pt x="2035" y="2341"/>
                </a:lnTo>
                <a:lnTo>
                  <a:pt x="2072" y="2316"/>
                </a:lnTo>
                <a:lnTo>
                  <a:pt x="2106" y="2288"/>
                </a:lnTo>
                <a:lnTo>
                  <a:pt x="2139" y="2258"/>
                </a:lnTo>
                <a:lnTo>
                  <a:pt x="2168" y="2225"/>
                </a:lnTo>
                <a:lnTo>
                  <a:pt x="2196" y="2191"/>
                </a:lnTo>
                <a:lnTo>
                  <a:pt x="2220" y="2157"/>
                </a:lnTo>
                <a:lnTo>
                  <a:pt x="2243" y="2123"/>
                </a:lnTo>
                <a:lnTo>
                  <a:pt x="2264" y="2089"/>
                </a:lnTo>
                <a:lnTo>
                  <a:pt x="2302" y="2017"/>
                </a:lnTo>
                <a:lnTo>
                  <a:pt x="2335" y="1940"/>
                </a:lnTo>
                <a:lnTo>
                  <a:pt x="2365" y="1858"/>
                </a:lnTo>
                <a:lnTo>
                  <a:pt x="2390" y="1772"/>
                </a:lnTo>
                <a:lnTo>
                  <a:pt x="2412" y="1681"/>
                </a:lnTo>
                <a:lnTo>
                  <a:pt x="2428" y="1588"/>
                </a:lnTo>
                <a:lnTo>
                  <a:pt x="2440" y="1492"/>
                </a:lnTo>
                <a:lnTo>
                  <a:pt x="2447" y="1393"/>
                </a:lnTo>
                <a:lnTo>
                  <a:pt x="2449" y="1292"/>
                </a:lnTo>
                <a:lnTo>
                  <a:pt x="2446" y="1212"/>
                </a:lnTo>
                <a:lnTo>
                  <a:pt x="2437" y="1137"/>
                </a:lnTo>
                <a:lnTo>
                  <a:pt x="2423" y="1066"/>
                </a:lnTo>
                <a:lnTo>
                  <a:pt x="2402" y="997"/>
                </a:lnTo>
                <a:lnTo>
                  <a:pt x="2375" y="932"/>
                </a:lnTo>
                <a:lnTo>
                  <a:pt x="2344" y="873"/>
                </a:lnTo>
                <a:lnTo>
                  <a:pt x="2308" y="816"/>
                </a:lnTo>
                <a:lnTo>
                  <a:pt x="2265" y="764"/>
                </a:lnTo>
                <a:lnTo>
                  <a:pt x="2218" y="717"/>
                </a:lnTo>
                <a:lnTo>
                  <a:pt x="2167" y="674"/>
                </a:lnTo>
                <a:lnTo>
                  <a:pt x="2110" y="636"/>
                </a:lnTo>
                <a:lnTo>
                  <a:pt x="2048" y="602"/>
                </a:lnTo>
                <a:lnTo>
                  <a:pt x="1983" y="573"/>
                </a:lnTo>
                <a:lnTo>
                  <a:pt x="1912" y="550"/>
                </a:lnTo>
                <a:lnTo>
                  <a:pt x="1837" y="530"/>
                </a:lnTo>
                <a:lnTo>
                  <a:pt x="1758" y="517"/>
                </a:lnTo>
                <a:lnTo>
                  <a:pt x="1676" y="508"/>
                </a:lnTo>
                <a:lnTo>
                  <a:pt x="1590" y="506"/>
                </a:lnTo>
                <a:lnTo>
                  <a:pt x="1504" y="508"/>
                </a:lnTo>
                <a:lnTo>
                  <a:pt x="1422" y="517"/>
                </a:lnTo>
                <a:lnTo>
                  <a:pt x="1344" y="531"/>
                </a:lnTo>
                <a:lnTo>
                  <a:pt x="1270" y="550"/>
                </a:lnTo>
                <a:lnTo>
                  <a:pt x="1198" y="573"/>
                </a:lnTo>
                <a:lnTo>
                  <a:pt x="1130" y="602"/>
                </a:lnTo>
                <a:lnTo>
                  <a:pt x="1066" y="633"/>
                </a:lnTo>
                <a:lnTo>
                  <a:pt x="1006" y="670"/>
                </a:lnTo>
                <a:lnTo>
                  <a:pt x="949" y="710"/>
                </a:lnTo>
                <a:lnTo>
                  <a:pt x="897" y="753"/>
                </a:lnTo>
                <a:lnTo>
                  <a:pt x="848" y="799"/>
                </a:lnTo>
                <a:lnTo>
                  <a:pt x="803" y="849"/>
                </a:lnTo>
                <a:lnTo>
                  <a:pt x="760" y="901"/>
                </a:lnTo>
                <a:lnTo>
                  <a:pt x="723" y="954"/>
                </a:lnTo>
                <a:lnTo>
                  <a:pt x="690" y="1011"/>
                </a:lnTo>
                <a:lnTo>
                  <a:pt x="660" y="1069"/>
                </a:lnTo>
                <a:lnTo>
                  <a:pt x="633" y="1129"/>
                </a:lnTo>
                <a:lnTo>
                  <a:pt x="611" y="1189"/>
                </a:lnTo>
                <a:lnTo>
                  <a:pt x="593" y="1251"/>
                </a:lnTo>
                <a:lnTo>
                  <a:pt x="578" y="1314"/>
                </a:lnTo>
                <a:lnTo>
                  <a:pt x="569" y="1377"/>
                </a:lnTo>
                <a:lnTo>
                  <a:pt x="563" y="1441"/>
                </a:lnTo>
                <a:lnTo>
                  <a:pt x="560" y="1504"/>
                </a:lnTo>
                <a:lnTo>
                  <a:pt x="563" y="1564"/>
                </a:lnTo>
                <a:lnTo>
                  <a:pt x="569" y="1619"/>
                </a:lnTo>
                <a:lnTo>
                  <a:pt x="578" y="1673"/>
                </a:lnTo>
                <a:lnTo>
                  <a:pt x="593" y="1722"/>
                </a:lnTo>
                <a:lnTo>
                  <a:pt x="611" y="1769"/>
                </a:lnTo>
                <a:lnTo>
                  <a:pt x="634" y="1814"/>
                </a:lnTo>
                <a:lnTo>
                  <a:pt x="661" y="1857"/>
                </a:lnTo>
                <a:lnTo>
                  <a:pt x="692" y="1898"/>
                </a:lnTo>
                <a:lnTo>
                  <a:pt x="709" y="1918"/>
                </a:lnTo>
                <a:lnTo>
                  <a:pt x="723" y="1939"/>
                </a:lnTo>
                <a:lnTo>
                  <a:pt x="734" y="1958"/>
                </a:lnTo>
                <a:lnTo>
                  <a:pt x="741" y="1979"/>
                </a:lnTo>
                <a:lnTo>
                  <a:pt x="746" y="2000"/>
                </a:lnTo>
                <a:lnTo>
                  <a:pt x="746" y="2024"/>
                </a:lnTo>
                <a:lnTo>
                  <a:pt x="743" y="2049"/>
                </a:lnTo>
                <a:lnTo>
                  <a:pt x="737" y="2078"/>
                </a:lnTo>
                <a:lnTo>
                  <a:pt x="731" y="2100"/>
                </a:lnTo>
                <a:lnTo>
                  <a:pt x="725" y="2126"/>
                </a:lnTo>
                <a:lnTo>
                  <a:pt x="718" y="2153"/>
                </a:lnTo>
                <a:lnTo>
                  <a:pt x="711" y="2184"/>
                </a:lnTo>
                <a:lnTo>
                  <a:pt x="703" y="2212"/>
                </a:lnTo>
                <a:lnTo>
                  <a:pt x="697" y="2237"/>
                </a:lnTo>
                <a:lnTo>
                  <a:pt x="691" y="2256"/>
                </a:lnTo>
                <a:lnTo>
                  <a:pt x="681" y="2284"/>
                </a:lnTo>
                <a:lnTo>
                  <a:pt x="668" y="2308"/>
                </a:lnTo>
                <a:lnTo>
                  <a:pt x="651" y="2329"/>
                </a:lnTo>
                <a:lnTo>
                  <a:pt x="632" y="2346"/>
                </a:lnTo>
                <a:lnTo>
                  <a:pt x="609" y="2358"/>
                </a:lnTo>
                <a:lnTo>
                  <a:pt x="583" y="2365"/>
                </a:lnTo>
                <a:lnTo>
                  <a:pt x="557" y="2368"/>
                </a:lnTo>
                <a:lnTo>
                  <a:pt x="525" y="2364"/>
                </a:lnTo>
                <a:lnTo>
                  <a:pt x="495" y="2356"/>
                </a:lnTo>
                <a:lnTo>
                  <a:pt x="434" y="2327"/>
                </a:lnTo>
                <a:lnTo>
                  <a:pt x="377" y="2294"/>
                </a:lnTo>
                <a:lnTo>
                  <a:pt x="324" y="2255"/>
                </a:lnTo>
                <a:lnTo>
                  <a:pt x="274" y="2212"/>
                </a:lnTo>
                <a:lnTo>
                  <a:pt x="229" y="2162"/>
                </a:lnTo>
                <a:lnTo>
                  <a:pt x="187" y="2109"/>
                </a:lnTo>
                <a:lnTo>
                  <a:pt x="149" y="2050"/>
                </a:lnTo>
                <a:lnTo>
                  <a:pt x="115" y="1989"/>
                </a:lnTo>
                <a:lnTo>
                  <a:pt x="85" y="1922"/>
                </a:lnTo>
                <a:lnTo>
                  <a:pt x="59" y="1852"/>
                </a:lnTo>
                <a:lnTo>
                  <a:pt x="39" y="1778"/>
                </a:lnTo>
                <a:lnTo>
                  <a:pt x="22" y="1700"/>
                </a:lnTo>
                <a:lnTo>
                  <a:pt x="10" y="1619"/>
                </a:lnTo>
                <a:lnTo>
                  <a:pt x="2" y="1536"/>
                </a:lnTo>
                <a:lnTo>
                  <a:pt x="0" y="1448"/>
                </a:lnTo>
                <a:lnTo>
                  <a:pt x="4" y="1361"/>
                </a:lnTo>
                <a:lnTo>
                  <a:pt x="12" y="1273"/>
                </a:lnTo>
                <a:lnTo>
                  <a:pt x="28" y="1186"/>
                </a:lnTo>
                <a:lnTo>
                  <a:pt x="50" y="1100"/>
                </a:lnTo>
                <a:lnTo>
                  <a:pt x="76" y="1014"/>
                </a:lnTo>
                <a:lnTo>
                  <a:pt x="109" y="930"/>
                </a:lnTo>
                <a:lnTo>
                  <a:pt x="147" y="848"/>
                </a:lnTo>
                <a:lnTo>
                  <a:pt x="190" y="768"/>
                </a:lnTo>
                <a:lnTo>
                  <a:pt x="240" y="690"/>
                </a:lnTo>
                <a:lnTo>
                  <a:pt x="293" y="615"/>
                </a:lnTo>
                <a:lnTo>
                  <a:pt x="353" y="544"/>
                </a:lnTo>
                <a:lnTo>
                  <a:pt x="416" y="475"/>
                </a:lnTo>
                <a:lnTo>
                  <a:pt x="454" y="438"/>
                </a:lnTo>
                <a:lnTo>
                  <a:pt x="495" y="402"/>
                </a:lnTo>
                <a:lnTo>
                  <a:pt x="538" y="364"/>
                </a:lnTo>
                <a:lnTo>
                  <a:pt x="586" y="327"/>
                </a:lnTo>
                <a:lnTo>
                  <a:pt x="637" y="290"/>
                </a:lnTo>
                <a:lnTo>
                  <a:pt x="691" y="255"/>
                </a:lnTo>
                <a:lnTo>
                  <a:pt x="749" y="220"/>
                </a:lnTo>
                <a:lnTo>
                  <a:pt x="811" y="187"/>
                </a:lnTo>
                <a:lnTo>
                  <a:pt x="877" y="156"/>
                </a:lnTo>
                <a:lnTo>
                  <a:pt x="947" y="126"/>
                </a:lnTo>
                <a:lnTo>
                  <a:pt x="1020" y="99"/>
                </a:lnTo>
                <a:lnTo>
                  <a:pt x="1097" y="75"/>
                </a:lnTo>
                <a:lnTo>
                  <a:pt x="1180" y="53"/>
                </a:lnTo>
                <a:lnTo>
                  <a:pt x="1265" y="35"/>
                </a:lnTo>
                <a:lnTo>
                  <a:pt x="1354" y="19"/>
                </a:lnTo>
                <a:lnTo>
                  <a:pt x="1449" y="8"/>
                </a:lnTo>
                <a:lnTo>
                  <a:pt x="1547" y="2"/>
                </a:lnTo>
                <a:lnTo>
                  <a:pt x="16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Freeform 28"/>
          <p:cNvSpPr/>
          <p:nvPr/>
        </p:nvSpPr>
        <p:spPr>
          <a:xfrm>
            <a:off x="1810800" y="4753800"/>
            <a:ext cx="164160" cy="156240"/>
          </a:xfrm>
          <a:custGeom>
            <a:avLst/>
            <a:gdLst/>
            <a:ahLst/>
            <a:rect l="l" t="t" r="r" b="b"/>
            <a:pathLst>
              <a:path w="4165" h="3963">
                <a:moveTo>
                  <a:pt x="53" y="1290"/>
                </a:moveTo>
                <a:lnTo>
                  <a:pt x="945" y="1290"/>
                </a:lnTo>
                <a:lnTo>
                  <a:pt x="945" y="3963"/>
                </a:lnTo>
                <a:lnTo>
                  <a:pt x="53" y="3963"/>
                </a:lnTo>
                <a:lnTo>
                  <a:pt x="53" y="1290"/>
                </a:lnTo>
                <a:close/>
                <a:moveTo>
                  <a:pt x="3138" y="1227"/>
                </a:moveTo>
                <a:lnTo>
                  <a:pt x="3214" y="1228"/>
                </a:lnTo>
                <a:lnTo>
                  <a:pt x="3287" y="1236"/>
                </a:lnTo>
                <a:lnTo>
                  <a:pt x="3359" y="1246"/>
                </a:lnTo>
                <a:lnTo>
                  <a:pt x="3429" y="1262"/>
                </a:lnTo>
                <a:lnTo>
                  <a:pt x="3496" y="1281"/>
                </a:lnTo>
                <a:lnTo>
                  <a:pt x="3562" y="1306"/>
                </a:lnTo>
                <a:lnTo>
                  <a:pt x="3625" y="1335"/>
                </a:lnTo>
                <a:lnTo>
                  <a:pt x="3684" y="1368"/>
                </a:lnTo>
                <a:lnTo>
                  <a:pt x="3742" y="1405"/>
                </a:lnTo>
                <a:lnTo>
                  <a:pt x="3797" y="1448"/>
                </a:lnTo>
                <a:lnTo>
                  <a:pt x="3847" y="1495"/>
                </a:lnTo>
                <a:lnTo>
                  <a:pt x="3895" y="1546"/>
                </a:lnTo>
                <a:lnTo>
                  <a:pt x="3939" y="1603"/>
                </a:lnTo>
                <a:lnTo>
                  <a:pt x="3981" y="1664"/>
                </a:lnTo>
                <a:lnTo>
                  <a:pt x="4018" y="1730"/>
                </a:lnTo>
                <a:lnTo>
                  <a:pt x="4052" y="1800"/>
                </a:lnTo>
                <a:lnTo>
                  <a:pt x="4081" y="1876"/>
                </a:lnTo>
                <a:lnTo>
                  <a:pt x="4106" y="1956"/>
                </a:lnTo>
                <a:lnTo>
                  <a:pt x="4127" y="2041"/>
                </a:lnTo>
                <a:lnTo>
                  <a:pt x="4144" y="2131"/>
                </a:lnTo>
                <a:lnTo>
                  <a:pt x="4155" y="2226"/>
                </a:lnTo>
                <a:lnTo>
                  <a:pt x="4163" y="2325"/>
                </a:lnTo>
                <a:lnTo>
                  <a:pt x="4165" y="2430"/>
                </a:lnTo>
                <a:lnTo>
                  <a:pt x="4165" y="3963"/>
                </a:lnTo>
                <a:lnTo>
                  <a:pt x="3273" y="3963"/>
                </a:lnTo>
                <a:lnTo>
                  <a:pt x="3273" y="2533"/>
                </a:lnTo>
                <a:lnTo>
                  <a:pt x="3272" y="2471"/>
                </a:lnTo>
                <a:lnTo>
                  <a:pt x="3267" y="2411"/>
                </a:lnTo>
                <a:lnTo>
                  <a:pt x="3260" y="2354"/>
                </a:lnTo>
                <a:lnTo>
                  <a:pt x="3250" y="2300"/>
                </a:lnTo>
                <a:lnTo>
                  <a:pt x="3238" y="2249"/>
                </a:lnTo>
                <a:lnTo>
                  <a:pt x="3221" y="2201"/>
                </a:lnTo>
                <a:lnTo>
                  <a:pt x="3202" y="2156"/>
                </a:lnTo>
                <a:lnTo>
                  <a:pt x="3179" y="2116"/>
                </a:lnTo>
                <a:lnTo>
                  <a:pt x="3154" y="2078"/>
                </a:lnTo>
                <a:lnTo>
                  <a:pt x="3125" y="2044"/>
                </a:lnTo>
                <a:lnTo>
                  <a:pt x="3092" y="2014"/>
                </a:lnTo>
                <a:lnTo>
                  <a:pt x="3057" y="1989"/>
                </a:lnTo>
                <a:lnTo>
                  <a:pt x="3017" y="1967"/>
                </a:lnTo>
                <a:lnTo>
                  <a:pt x="2974" y="1951"/>
                </a:lnTo>
                <a:lnTo>
                  <a:pt x="2926" y="1938"/>
                </a:lnTo>
                <a:lnTo>
                  <a:pt x="2875" y="1931"/>
                </a:lnTo>
                <a:lnTo>
                  <a:pt x="2820" y="1928"/>
                </a:lnTo>
                <a:lnTo>
                  <a:pt x="2765" y="1931"/>
                </a:lnTo>
                <a:lnTo>
                  <a:pt x="2714" y="1940"/>
                </a:lnTo>
                <a:lnTo>
                  <a:pt x="2666" y="1952"/>
                </a:lnTo>
                <a:lnTo>
                  <a:pt x="2620" y="1970"/>
                </a:lnTo>
                <a:lnTo>
                  <a:pt x="2579" y="1992"/>
                </a:lnTo>
                <a:lnTo>
                  <a:pt x="2541" y="2018"/>
                </a:lnTo>
                <a:lnTo>
                  <a:pt x="2505" y="2045"/>
                </a:lnTo>
                <a:lnTo>
                  <a:pt x="2474" y="2077"/>
                </a:lnTo>
                <a:lnTo>
                  <a:pt x="2446" y="2109"/>
                </a:lnTo>
                <a:lnTo>
                  <a:pt x="2420" y="2145"/>
                </a:lnTo>
                <a:lnTo>
                  <a:pt x="2398" y="2180"/>
                </a:lnTo>
                <a:lnTo>
                  <a:pt x="2378" y="2216"/>
                </a:lnTo>
                <a:lnTo>
                  <a:pt x="2362" y="2254"/>
                </a:lnTo>
                <a:lnTo>
                  <a:pt x="2350" y="2290"/>
                </a:lnTo>
                <a:lnTo>
                  <a:pt x="2341" y="2332"/>
                </a:lnTo>
                <a:lnTo>
                  <a:pt x="2336" y="2376"/>
                </a:lnTo>
                <a:lnTo>
                  <a:pt x="2334" y="2422"/>
                </a:lnTo>
                <a:lnTo>
                  <a:pt x="2333" y="2470"/>
                </a:lnTo>
                <a:lnTo>
                  <a:pt x="2333" y="3963"/>
                </a:lnTo>
                <a:lnTo>
                  <a:pt x="1439" y="3963"/>
                </a:lnTo>
                <a:lnTo>
                  <a:pt x="1439" y="3959"/>
                </a:lnTo>
                <a:lnTo>
                  <a:pt x="1440" y="3946"/>
                </a:lnTo>
                <a:lnTo>
                  <a:pt x="1440" y="3923"/>
                </a:lnTo>
                <a:lnTo>
                  <a:pt x="1440" y="3892"/>
                </a:lnTo>
                <a:lnTo>
                  <a:pt x="1440" y="3854"/>
                </a:lnTo>
                <a:lnTo>
                  <a:pt x="1440" y="3809"/>
                </a:lnTo>
                <a:lnTo>
                  <a:pt x="1440" y="3756"/>
                </a:lnTo>
                <a:lnTo>
                  <a:pt x="1440" y="3698"/>
                </a:lnTo>
                <a:lnTo>
                  <a:pt x="1441" y="3633"/>
                </a:lnTo>
                <a:lnTo>
                  <a:pt x="1441" y="3564"/>
                </a:lnTo>
                <a:lnTo>
                  <a:pt x="1441" y="3488"/>
                </a:lnTo>
                <a:lnTo>
                  <a:pt x="1441" y="3409"/>
                </a:lnTo>
                <a:lnTo>
                  <a:pt x="1443" y="3326"/>
                </a:lnTo>
                <a:lnTo>
                  <a:pt x="1443" y="3239"/>
                </a:lnTo>
                <a:lnTo>
                  <a:pt x="1443" y="3150"/>
                </a:lnTo>
                <a:lnTo>
                  <a:pt x="1443" y="3057"/>
                </a:lnTo>
                <a:lnTo>
                  <a:pt x="1444" y="2963"/>
                </a:lnTo>
                <a:lnTo>
                  <a:pt x="1444" y="2867"/>
                </a:lnTo>
                <a:lnTo>
                  <a:pt x="1444" y="2769"/>
                </a:lnTo>
                <a:lnTo>
                  <a:pt x="1444" y="2671"/>
                </a:lnTo>
                <a:lnTo>
                  <a:pt x="1444" y="2573"/>
                </a:lnTo>
                <a:lnTo>
                  <a:pt x="1444" y="2475"/>
                </a:lnTo>
                <a:lnTo>
                  <a:pt x="1445" y="2378"/>
                </a:lnTo>
                <a:lnTo>
                  <a:pt x="1445" y="2282"/>
                </a:lnTo>
                <a:lnTo>
                  <a:pt x="1445" y="2187"/>
                </a:lnTo>
                <a:lnTo>
                  <a:pt x="1445" y="2094"/>
                </a:lnTo>
                <a:lnTo>
                  <a:pt x="1445" y="2004"/>
                </a:lnTo>
                <a:lnTo>
                  <a:pt x="1445" y="1917"/>
                </a:lnTo>
                <a:lnTo>
                  <a:pt x="1445" y="1834"/>
                </a:lnTo>
                <a:lnTo>
                  <a:pt x="1444" y="1754"/>
                </a:lnTo>
                <a:lnTo>
                  <a:pt x="1444" y="1678"/>
                </a:lnTo>
                <a:lnTo>
                  <a:pt x="1444" y="1608"/>
                </a:lnTo>
                <a:lnTo>
                  <a:pt x="1444" y="1542"/>
                </a:lnTo>
                <a:lnTo>
                  <a:pt x="1443" y="1483"/>
                </a:lnTo>
                <a:lnTo>
                  <a:pt x="1443" y="1431"/>
                </a:lnTo>
                <a:lnTo>
                  <a:pt x="1441" y="1384"/>
                </a:lnTo>
                <a:lnTo>
                  <a:pt x="1441" y="1345"/>
                </a:lnTo>
                <a:lnTo>
                  <a:pt x="1440" y="1312"/>
                </a:lnTo>
                <a:lnTo>
                  <a:pt x="1439" y="1290"/>
                </a:lnTo>
                <a:lnTo>
                  <a:pt x="2333" y="1290"/>
                </a:lnTo>
                <a:lnTo>
                  <a:pt x="2333" y="1668"/>
                </a:lnTo>
                <a:lnTo>
                  <a:pt x="2330" y="1673"/>
                </a:lnTo>
                <a:lnTo>
                  <a:pt x="2326" y="1677"/>
                </a:lnTo>
                <a:lnTo>
                  <a:pt x="2333" y="1677"/>
                </a:lnTo>
                <a:lnTo>
                  <a:pt x="2333" y="1668"/>
                </a:lnTo>
                <a:lnTo>
                  <a:pt x="2353" y="1638"/>
                </a:lnTo>
                <a:lnTo>
                  <a:pt x="2375" y="1605"/>
                </a:lnTo>
                <a:lnTo>
                  <a:pt x="2401" y="1573"/>
                </a:lnTo>
                <a:lnTo>
                  <a:pt x="2427" y="1540"/>
                </a:lnTo>
                <a:lnTo>
                  <a:pt x="2456" y="1506"/>
                </a:lnTo>
                <a:lnTo>
                  <a:pt x="2489" y="1473"/>
                </a:lnTo>
                <a:lnTo>
                  <a:pt x="2523" y="1441"/>
                </a:lnTo>
                <a:lnTo>
                  <a:pt x="2561" y="1409"/>
                </a:lnTo>
                <a:lnTo>
                  <a:pt x="2601" y="1379"/>
                </a:lnTo>
                <a:lnTo>
                  <a:pt x="2646" y="1351"/>
                </a:lnTo>
                <a:lnTo>
                  <a:pt x="2694" y="1325"/>
                </a:lnTo>
                <a:lnTo>
                  <a:pt x="2744" y="1301"/>
                </a:lnTo>
                <a:lnTo>
                  <a:pt x="2800" y="1280"/>
                </a:lnTo>
                <a:lnTo>
                  <a:pt x="2858" y="1261"/>
                </a:lnTo>
                <a:lnTo>
                  <a:pt x="2921" y="1247"/>
                </a:lnTo>
                <a:lnTo>
                  <a:pt x="2989" y="1236"/>
                </a:lnTo>
                <a:lnTo>
                  <a:pt x="3061" y="1230"/>
                </a:lnTo>
                <a:lnTo>
                  <a:pt x="3138" y="1227"/>
                </a:lnTo>
                <a:close/>
                <a:moveTo>
                  <a:pt x="505" y="0"/>
                </a:moveTo>
                <a:lnTo>
                  <a:pt x="569" y="3"/>
                </a:lnTo>
                <a:lnTo>
                  <a:pt x="629" y="12"/>
                </a:lnTo>
                <a:lnTo>
                  <a:pt x="685" y="27"/>
                </a:lnTo>
                <a:lnTo>
                  <a:pt x="737" y="46"/>
                </a:lnTo>
                <a:lnTo>
                  <a:pt x="785" y="71"/>
                </a:lnTo>
                <a:lnTo>
                  <a:pt x="828" y="100"/>
                </a:lnTo>
                <a:lnTo>
                  <a:pt x="867" y="134"/>
                </a:lnTo>
                <a:lnTo>
                  <a:pt x="901" y="170"/>
                </a:lnTo>
                <a:lnTo>
                  <a:pt x="932" y="211"/>
                </a:lnTo>
                <a:lnTo>
                  <a:pt x="957" y="255"/>
                </a:lnTo>
                <a:lnTo>
                  <a:pt x="976" y="303"/>
                </a:lnTo>
                <a:lnTo>
                  <a:pt x="991" y="353"/>
                </a:lnTo>
                <a:lnTo>
                  <a:pt x="1001" y="408"/>
                </a:lnTo>
                <a:lnTo>
                  <a:pt x="1005" y="463"/>
                </a:lnTo>
                <a:lnTo>
                  <a:pt x="1001" y="517"/>
                </a:lnTo>
                <a:lnTo>
                  <a:pt x="993" y="568"/>
                </a:lnTo>
                <a:lnTo>
                  <a:pt x="978" y="619"/>
                </a:lnTo>
                <a:lnTo>
                  <a:pt x="959" y="666"/>
                </a:lnTo>
                <a:lnTo>
                  <a:pt x="934" y="710"/>
                </a:lnTo>
                <a:lnTo>
                  <a:pt x="904" y="752"/>
                </a:lnTo>
                <a:lnTo>
                  <a:pt x="868" y="790"/>
                </a:lnTo>
                <a:lnTo>
                  <a:pt x="829" y="824"/>
                </a:lnTo>
                <a:lnTo>
                  <a:pt x="785" y="852"/>
                </a:lnTo>
                <a:lnTo>
                  <a:pt x="736" y="878"/>
                </a:lnTo>
                <a:lnTo>
                  <a:pt x="683" y="898"/>
                </a:lnTo>
                <a:lnTo>
                  <a:pt x="626" y="913"/>
                </a:lnTo>
                <a:lnTo>
                  <a:pt x="564" y="922"/>
                </a:lnTo>
                <a:lnTo>
                  <a:pt x="500" y="924"/>
                </a:lnTo>
                <a:lnTo>
                  <a:pt x="494" y="924"/>
                </a:lnTo>
                <a:lnTo>
                  <a:pt x="430" y="922"/>
                </a:lnTo>
                <a:lnTo>
                  <a:pt x="372" y="913"/>
                </a:lnTo>
                <a:lnTo>
                  <a:pt x="317" y="898"/>
                </a:lnTo>
                <a:lnTo>
                  <a:pt x="265" y="878"/>
                </a:lnTo>
                <a:lnTo>
                  <a:pt x="217" y="852"/>
                </a:lnTo>
                <a:lnTo>
                  <a:pt x="174" y="824"/>
                </a:lnTo>
                <a:lnTo>
                  <a:pt x="135" y="790"/>
                </a:lnTo>
                <a:lnTo>
                  <a:pt x="100" y="752"/>
                </a:lnTo>
                <a:lnTo>
                  <a:pt x="71" y="710"/>
                </a:lnTo>
                <a:lnTo>
                  <a:pt x="45" y="666"/>
                </a:lnTo>
                <a:lnTo>
                  <a:pt x="25" y="619"/>
                </a:lnTo>
                <a:lnTo>
                  <a:pt x="11" y="568"/>
                </a:lnTo>
                <a:lnTo>
                  <a:pt x="3" y="517"/>
                </a:lnTo>
                <a:lnTo>
                  <a:pt x="0" y="463"/>
                </a:lnTo>
                <a:lnTo>
                  <a:pt x="3" y="408"/>
                </a:lnTo>
                <a:lnTo>
                  <a:pt x="11" y="353"/>
                </a:lnTo>
                <a:lnTo>
                  <a:pt x="27" y="303"/>
                </a:lnTo>
                <a:lnTo>
                  <a:pt x="47" y="255"/>
                </a:lnTo>
                <a:lnTo>
                  <a:pt x="72" y="211"/>
                </a:lnTo>
                <a:lnTo>
                  <a:pt x="102" y="170"/>
                </a:lnTo>
                <a:lnTo>
                  <a:pt x="138" y="134"/>
                </a:lnTo>
                <a:lnTo>
                  <a:pt x="178" y="100"/>
                </a:lnTo>
                <a:lnTo>
                  <a:pt x="222" y="71"/>
                </a:lnTo>
                <a:lnTo>
                  <a:pt x="271" y="46"/>
                </a:lnTo>
                <a:lnTo>
                  <a:pt x="324" y="27"/>
                </a:lnTo>
                <a:lnTo>
                  <a:pt x="381" y="12"/>
                </a:lnTo>
                <a:lnTo>
                  <a:pt x="442" y="3"/>
                </a:lnTo>
                <a:lnTo>
                  <a:pt x="50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Freeform 38"/>
          <p:cNvSpPr/>
          <p:nvPr/>
        </p:nvSpPr>
        <p:spPr>
          <a:xfrm>
            <a:off x="2284920" y="4755600"/>
            <a:ext cx="184320" cy="152640"/>
          </a:xfrm>
          <a:custGeom>
            <a:avLst/>
            <a:gdLst/>
            <a:ahLst/>
            <a:rect l="l" t="t" r="r" b="b"/>
            <a:pathLst>
              <a:path w="3784" h="3134">
                <a:moveTo>
                  <a:pt x="2620" y="0"/>
                </a:moveTo>
                <a:lnTo>
                  <a:pt x="2694" y="4"/>
                </a:lnTo>
                <a:lnTo>
                  <a:pt x="2765" y="15"/>
                </a:lnTo>
                <a:lnTo>
                  <a:pt x="2835" y="31"/>
                </a:lnTo>
                <a:lnTo>
                  <a:pt x="2901" y="54"/>
                </a:lnTo>
                <a:lnTo>
                  <a:pt x="2965" y="83"/>
                </a:lnTo>
                <a:lnTo>
                  <a:pt x="3027" y="118"/>
                </a:lnTo>
                <a:lnTo>
                  <a:pt x="3084" y="157"/>
                </a:lnTo>
                <a:lnTo>
                  <a:pt x="3137" y="201"/>
                </a:lnTo>
                <a:lnTo>
                  <a:pt x="3186" y="250"/>
                </a:lnTo>
                <a:lnTo>
                  <a:pt x="3274" y="229"/>
                </a:lnTo>
                <a:lnTo>
                  <a:pt x="3360" y="205"/>
                </a:lnTo>
                <a:lnTo>
                  <a:pt x="3444" y="175"/>
                </a:lnTo>
                <a:lnTo>
                  <a:pt x="3525" y="140"/>
                </a:lnTo>
                <a:lnTo>
                  <a:pt x="3604" y="101"/>
                </a:lnTo>
                <a:lnTo>
                  <a:pt x="3680" y="59"/>
                </a:lnTo>
                <a:lnTo>
                  <a:pt x="3656" y="126"/>
                </a:lnTo>
                <a:lnTo>
                  <a:pt x="3624" y="191"/>
                </a:lnTo>
                <a:lnTo>
                  <a:pt x="3588" y="252"/>
                </a:lnTo>
                <a:lnTo>
                  <a:pt x="3547" y="310"/>
                </a:lnTo>
                <a:lnTo>
                  <a:pt x="3502" y="364"/>
                </a:lnTo>
                <a:lnTo>
                  <a:pt x="3452" y="412"/>
                </a:lnTo>
                <a:lnTo>
                  <a:pt x="3397" y="457"/>
                </a:lnTo>
                <a:lnTo>
                  <a:pt x="3339" y="496"/>
                </a:lnTo>
                <a:lnTo>
                  <a:pt x="3432" y="482"/>
                </a:lnTo>
                <a:lnTo>
                  <a:pt x="3523" y="462"/>
                </a:lnTo>
                <a:lnTo>
                  <a:pt x="3612" y="437"/>
                </a:lnTo>
                <a:lnTo>
                  <a:pt x="3700" y="406"/>
                </a:lnTo>
                <a:lnTo>
                  <a:pt x="3784" y="371"/>
                </a:lnTo>
                <a:lnTo>
                  <a:pt x="3730" y="449"/>
                </a:lnTo>
                <a:lnTo>
                  <a:pt x="3671" y="524"/>
                </a:lnTo>
                <a:lnTo>
                  <a:pt x="3608" y="594"/>
                </a:lnTo>
                <a:lnTo>
                  <a:pt x="3541" y="660"/>
                </a:lnTo>
                <a:lnTo>
                  <a:pt x="3470" y="723"/>
                </a:lnTo>
                <a:lnTo>
                  <a:pt x="3396" y="781"/>
                </a:lnTo>
                <a:lnTo>
                  <a:pt x="3398" y="883"/>
                </a:lnTo>
                <a:lnTo>
                  <a:pt x="3397" y="974"/>
                </a:lnTo>
                <a:lnTo>
                  <a:pt x="3391" y="1064"/>
                </a:lnTo>
                <a:lnTo>
                  <a:pt x="3382" y="1155"/>
                </a:lnTo>
                <a:lnTo>
                  <a:pt x="3368" y="1245"/>
                </a:lnTo>
                <a:lnTo>
                  <a:pt x="3352" y="1337"/>
                </a:lnTo>
                <a:lnTo>
                  <a:pt x="3331" y="1428"/>
                </a:lnTo>
                <a:lnTo>
                  <a:pt x="3306" y="1518"/>
                </a:lnTo>
                <a:lnTo>
                  <a:pt x="3278" y="1609"/>
                </a:lnTo>
                <a:lnTo>
                  <a:pt x="3246" y="1698"/>
                </a:lnTo>
                <a:lnTo>
                  <a:pt x="3211" y="1787"/>
                </a:lnTo>
                <a:lnTo>
                  <a:pt x="3171" y="1873"/>
                </a:lnTo>
                <a:lnTo>
                  <a:pt x="3128" y="1960"/>
                </a:lnTo>
                <a:lnTo>
                  <a:pt x="3083" y="2044"/>
                </a:lnTo>
                <a:lnTo>
                  <a:pt x="3032" y="2127"/>
                </a:lnTo>
                <a:lnTo>
                  <a:pt x="2979" y="2208"/>
                </a:lnTo>
                <a:lnTo>
                  <a:pt x="2922" y="2286"/>
                </a:lnTo>
                <a:lnTo>
                  <a:pt x="2861" y="2363"/>
                </a:lnTo>
                <a:lnTo>
                  <a:pt x="2797" y="2437"/>
                </a:lnTo>
                <a:lnTo>
                  <a:pt x="2730" y="2508"/>
                </a:lnTo>
                <a:lnTo>
                  <a:pt x="2659" y="2577"/>
                </a:lnTo>
                <a:lnTo>
                  <a:pt x="2584" y="2642"/>
                </a:lnTo>
                <a:lnTo>
                  <a:pt x="2506" y="2704"/>
                </a:lnTo>
                <a:lnTo>
                  <a:pt x="2425" y="2763"/>
                </a:lnTo>
                <a:lnTo>
                  <a:pt x="2341" y="2819"/>
                </a:lnTo>
                <a:lnTo>
                  <a:pt x="2252" y="2870"/>
                </a:lnTo>
                <a:lnTo>
                  <a:pt x="2161" y="2918"/>
                </a:lnTo>
                <a:lnTo>
                  <a:pt x="2066" y="2960"/>
                </a:lnTo>
                <a:lnTo>
                  <a:pt x="1968" y="2999"/>
                </a:lnTo>
                <a:lnTo>
                  <a:pt x="1867" y="3034"/>
                </a:lnTo>
                <a:lnTo>
                  <a:pt x="1762" y="3064"/>
                </a:lnTo>
                <a:lnTo>
                  <a:pt x="1655" y="3088"/>
                </a:lnTo>
                <a:lnTo>
                  <a:pt x="1543" y="3107"/>
                </a:lnTo>
                <a:lnTo>
                  <a:pt x="1429" y="3122"/>
                </a:lnTo>
                <a:lnTo>
                  <a:pt x="1311" y="3130"/>
                </a:lnTo>
                <a:lnTo>
                  <a:pt x="1190" y="3134"/>
                </a:lnTo>
                <a:lnTo>
                  <a:pt x="1071" y="3130"/>
                </a:lnTo>
                <a:lnTo>
                  <a:pt x="955" y="3120"/>
                </a:lnTo>
                <a:lnTo>
                  <a:pt x="840" y="3105"/>
                </a:lnTo>
                <a:lnTo>
                  <a:pt x="726" y="3084"/>
                </a:lnTo>
                <a:lnTo>
                  <a:pt x="615" y="3055"/>
                </a:lnTo>
                <a:lnTo>
                  <a:pt x="505" y="3023"/>
                </a:lnTo>
                <a:lnTo>
                  <a:pt x="399" y="2984"/>
                </a:lnTo>
                <a:lnTo>
                  <a:pt x="295" y="2940"/>
                </a:lnTo>
                <a:lnTo>
                  <a:pt x="193" y="2891"/>
                </a:lnTo>
                <a:lnTo>
                  <a:pt x="95" y="2837"/>
                </a:lnTo>
                <a:lnTo>
                  <a:pt x="0" y="2778"/>
                </a:lnTo>
                <a:lnTo>
                  <a:pt x="92" y="2786"/>
                </a:lnTo>
                <a:lnTo>
                  <a:pt x="185" y="2788"/>
                </a:lnTo>
                <a:lnTo>
                  <a:pt x="293" y="2785"/>
                </a:lnTo>
                <a:lnTo>
                  <a:pt x="399" y="2774"/>
                </a:lnTo>
                <a:lnTo>
                  <a:pt x="503" y="2756"/>
                </a:lnTo>
                <a:lnTo>
                  <a:pt x="604" y="2731"/>
                </a:lnTo>
                <a:lnTo>
                  <a:pt x="703" y="2699"/>
                </a:lnTo>
                <a:lnTo>
                  <a:pt x="800" y="2661"/>
                </a:lnTo>
                <a:lnTo>
                  <a:pt x="892" y="2617"/>
                </a:lnTo>
                <a:lnTo>
                  <a:pt x="982" y="2567"/>
                </a:lnTo>
                <a:lnTo>
                  <a:pt x="1067" y="2512"/>
                </a:lnTo>
                <a:lnTo>
                  <a:pt x="1149" y="2451"/>
                </a:lnTo>
                <a:lnTo>
                  <a:pt x="1077" y="2446"/>
                </a:lnTo>
                <a:lnTo>
                  <a:pt x="1007" y="2435"/>
                </a:lnTo>
                <a:lnTo>
                  <a:pt x="940" y="2417"/>
                </a:lnTo>
                <a:lnTo>
                  <a:pt x="875" y="2394"/>
                </a:lnTo>
                <a:lnTo>
                  <a:pt x="812" y="2365"/>
                </a:lnTo>
                <a:lnTo>
                  <a:pt x="752" y="2330"/>
                </a:lnTo>
                <a:lnTo>
                  <a:pt x="696" y="2291"/>
                </a:lnTo>
                <a:lnTo>
                  <a:pt x="644" y="2247"/>
                </a:lnTo>
                <a:lnTo>
                  <a:pt x="596" y="2198"/>
                </a:lnTo>
                <a:lnTo>
                  <a:pt x="552" y="2146"/>
                </a:lnTo>
                <a:lnTo>
                  <a:pt x="512" y="2090"/>
                </a:lnTo>
                <a:lnTo>
                  <a:pt x="477" y="2030"/>
                </a:lnTo>
                <a:lnTo>
                  <a:pt x="448" y="1967"/>
                </a:lnTo>
                <a:lnTo>
                  <a:pt x="424" y="1902"/>
                </a:lnTo>
                <a:lnTo>
                  <a:pt x="497" y="1912"/>
                </a:lnTo>
                <a:lnTo>
                  <a:pt x="571" y="1915"/>
                </a:lnTo>
                <a:lnTo>
                  <a:pt x="641" y="1912"/>
                </a:lnTo>
                <a:lnTo>
                  <a:pt x="709" y="1903"/>
                </a:lnTo>
                <a:lnTo>
                  <a:pt x="774" y="1889"/>
                </a:lnTo>
                <a:lnTo>
                  <a:pt x="705" y="1871"/>
                </a:lnTo>
                <a:lnTo>
                  <a:pt x="638" y="1846"/>
                </a:lnTo>
                <a:lnTo>
                  <a:pt x="574" y="1816"/>
                </a:lnTo>
                <a:lnTo>
                  <a:pt x="514" y="1781"/>
                </a:lnTo>
                <a:lnTo>
                  <a:pt x="457" y="1740"/>
                </a:lnTo>
                <a:lnTo>
                  <a:pt x="403" y="1694"/>
                </a:lnTo>
                <a:lnTo>
                  <a:pt x="354" y="1643"/>
                </a:lnTo>
                <a:lnTo>
                  <a:pt x="309" y="1588"/>
                </a:lnTo>
                <a:lnTo>
                  <a:pt x="269" y="1530"/>
                </a:lnTo>
                <a:lnTo>
                  <a:pt x="235" y="1467"/>
                </a:lnTo>
                <a:lnTo>
                  <a:pt x="206" y="1402"/>
                </a:lnTo>
                <a:lnTo>
                  <a:pt x="183" y="1333"/>
                </a:lnTo>
                <a:lnTo>
                  <a:pt x="167" y="1261"/>
                </a:lnTo>
                <a:lnTo>
                  <a:pt x="156" y="1187"/>
                </a:lnTo>
                <a:lnTo>
                  <a:pt x="153" y="1111"/>
                </a:lnTo>
                <a:lnTo>
                  <a:pt x="153" y="1102"/>
                </a:lnTo>
                <a:lnTo>
                  <a:pt x="206" y="1130"/>
                </a:lnTo>
                <a:lnTo>
                  <a:pt x="262" y="1153"/>
                </a:lnTo>
                <a:lnTo>
                  <a:pt x="320" y="1173"/>
                </a:lnTo>
                <a:lnTo>
                  <a:pt x="380" y="1187"/>
                </a:lnTo>
                <a:lnTo>
                  <a:pt x="440" y="1197"/>
                </a:lnTo>
                <a:lnTo>
                  <a:pt x="503" y="1201"/>
                </a:lnTo>
                <a:lnTo>
                  <a:pt x="448" y="1160"/>
                </a:lnTo>
                <a:lnTo>
                  <a:pt x="397" y="1115"/>
                </a:lnTo>
                <a:lnTo>
                  <a:pt x="351" y="1064"/>
                </a:lnTo>
                <a:lnTo>
                  <a:pt x="307" y="1010"/>
                </a:lnTo>
                <a:lnTo>
                  <a:pt x="270" y="952"/>
                </a:lnTo>
                <a:lnTo>
                  <a:pt x="238" y="890"/>
                </a:lnTo>
                <a:lnTo>
                  <a:pt x="210" y="826"/>
                </a:lnTo>
                <a:lnTo>
                  <a:pt x="187" y="759"/>
                </a:lnTo>
                <a:lnTo>
                  <a:pt x="171" y="689"/>
                </a:lnTo>
                <a:lnTo>
                  <a:pt x="162" y="618"/>
                </a:lnTo>
                <a:lnTo>
                  <a:pt x="158" y="543"/>
                </a:lnTo>
                <a:lnTo>
                  <a:pt x="162" y="472"/>
                </a:lnTo>
                <a:lnTo>
                  <a:pt x="170" y="402"/>
                </a:lnTo>
                <a:lnTo>
                  <a:pt x="185" y="334"/>
                </a:lnTo>
                <a:lnTo>
                  <a:pt x="206" y="269"/>
                </a:lnTo>
                <a:lnTo>
                  <a:pt x="232" y="206"/>
                </a:lnTo>
                <a:lnTo>
                  <a:pt x="263" y="145"/>
                </a:lnTo>
                <a:lnTo>
                  <a:pt x="338" y="233"/>
                </a:lnTo>
                <a:lnTo>
                  <a:pt x="416" y="317"/>
                </a:lnTo>
                <a:lnTo>
                  <a:pt x="498" y="397"/>
                </a:lnTo>
                <a:lnTo>
                  <a:pt x="585" y="472"/>
                </a:lnTo>
                <a:lnTo>
                  <a:pt x="674" y="543"/>
                </a:lnTo>
                <a:lnTo>
                  <a:pt x="769" y="608"/>
                </a:lnTo>
                <a:lnTo>
                  <a:pt x="865" y="670"/>
                </a:lnTo>
                <a:lnTo>
                  <a:pt x="965" y="726"/>
                </a:lnTo>
                <a:lnTo>
                  <a:pt x="1069" y="777"/>
                </a:lnTo>
                <a:lnTo>
                  <a:pt x="1175" y="822"/>
                </a:lnTo>
                <a:lnTo>
                  <a:pt x="1283" y="862"/>
                </a:lnTo>
                <a:lnTo>
                  <a:pt x="1395" y="896"/>
                </a:lnTo>
                <a:lnTo>
                  <a:pt x="1509" y="924"/>
                </a:lnTo>
                <a:lnTo>
                  <a:pt x="1626" y="946"/>
                </a:lnTo>
                <a:lnTo>
                  <a:pt x="1743" y="962"/>
                </a:lnTo>
                <a:lnTo>
                  <a:pt x="1864" y="971"/>
                </a:lnTo>
                <a:lnTo>
                  <a:pt x="1853" y="913"/>
                </a:lnTo>
                <a:lnTo>
                  <a:pt x="1846" y="853"/>
                </a:lnTo>
                <a:lnTo>
                  <a:pt x="1843" y="792"/>
                </a:lnTo>
                <a:lnTo>
                  <a:pt x="1848" y="715"/>
                </a:lnTo>
                <a:lnTo>
                  <a:pt x="1859" y="641"/>
                </a:lnTo>
                <a:lnTo>
                  <a:pt x="1875" y="570"/>
                </a:lnTo>
                <a:lnTo>
                  <a:pt x="1898" y="500"/>
                </a:lnTo>
                <a:lnTo>
                  <a:pt x="1927" y="435"/>
                </a:lnTo>
                <a:lnTo>
                  <a:pt x="1962" y="372"/>
                </a:lnTo>
                <a:lnTo>
                  <a:pt x="2002" y="313"/>
                </a:lnTo>
                <a:lnTo>
                  <a:pt x="2047" y="258"/>
                </a:lnTo>
                <a:lnTo>
                  <a:pt x="2096" y="208"/>
                </a:lnTo>
                <a:lnTo>
                  <a:pt x="2151" y="162"/>
                </a:lnTo>
                <a:lnTo>
                  <a:pt x="2208" y="121"/>
                </a:lnTo>
                <a:lnTo>
                  <a:pt x="2270" y="86"/>
                </a:lnTo>
                <a:lnTo>
                  <a:pt x="2335" y="56"/>
                </a:lnTo>
                <a:lnTo>
                  <a:pt x="2402" y="32"/>
                </a:lnTo>
                <a:lnTo>
                  <a:pt x="2472" y="15"/>
                </a:lnTo>
                <a:lnTo>
                  <a:pt x="2546" y="4"/>
                </a:lnTo>
                <a:lnTo>
                  <a:pt x="262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Picture Placeholder 76"/>
          <p:cNvSpPr/>
          <p:nvPr/>
        </p:nvSpPr>
        <p:spPr>
          <a:xfrm>
            <a:off x="1008360" y="915840"/>
            <a:ext cx="1272600" cy="1272600"/>
          </a:xfrm>
          <a:custGeom>
            <a:avLst/>
            <a:gdLst/>
            <a:ahLst/>
            <a:rect l="l" t="t" r="r" b="b"/>
            <a:pathLst>
              <a:path w="1272818" h="1272818">
                <a:moveTo>
                  <a:pt x="636409" y="0"/>
                </a:moveTo>
                <a:cubicBezTo>
                  <a:pt x="987888" y="0"/>
                  <a:pt x="1272818" y="284930"/>
                  <a:pt x="1272818" y="636409"/>
                </a:cubicBezTo>
                <a:cubicBezTo>
                  <a:pt x="1272818" y="987888"/>
                  <a:pt x="987888" y="1272818"/>
                  <a:pt x="636409" y="1272818"/>
                </a:cubicBezTo>
                <a:cubicBezTo>
                  <a:pt x="284930" y="1272818"/>
                  <a:pt x="0" y="987888"/>
                  <a:pt x="0" y="636409"/>
                </a:cubicBezTo>
                <a:cubicBezTo>
                  <a:pt x="0" y="284930"/>
                  <a:pt x="284930" y="0"/>
                  <a:pt x="636409" y="0"/>
                </a:cubicBez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Straight Connector 45"/>
          <p:cNvSpPr/>
          <p:nvPr/>
        </p:nvSpPr>
        <p:spPr>
          <a:xfrm flipV="1">
            <a:off x="2929680" y="476640"/>
            <a:ext cx="360" cy="5924160"/>
          </a:xfrm>
          <a:prstGeom prst="line">
            <a:avLst/>
          </a:prstGeom>
          <a:ln cap="rnd" w="19050">
            <a:solidFill>
              <a:srgbClr val="ffffff">
                <a:lumMod val="8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Straight Connector 46"/>
          <p:cNvSpPr/>
          <p:nvPr/>
        </p:nvSpPr>
        <p:spPr>
          <a:xfrm flipV="1">
            <a:off x="8825400" y="476640"/>
            <a:ext cx="360" cy="4222800"/>
          </a:xfrm>
          <a:prstGeom prst="line">
            <a:avLst/>
          </a:prstGeom>
          <a:ln cap="rnd" w="19050">
            <a:solidFill>
              <a:srgbClr val="ffffff">
                <a:lumMod val="8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Straight Connector 47"/>
          <p:cNvSpPr/>
          <p:nvPr/>
        </p:nvSpPr>
        <p:spPr>
          <a:xfrm flipV="1">
            <a:off x="5877720" y="2062440"/>
            <a:ext cx="360" cy="4338360"/>
          </a:xfrm>
          <a:prstGeom prst="line">
            <a:avLst/>
          </a:prstGeom>
          <a:ln cap="rnd" w="19050">
            <a:solidFill>
              <a:srgbClr val="ffffff">
                <a:lumMod val="8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Straight Connector 48"/>
          <p:cNvSpPr/>
          <p:nvPr/>
        </p:nvSpPr>
        <p:spPr>
          <a:xfrm>
            <a:off x="517680" y="3867840"/>
            <a:ext cx="2266200" cy="360"/>
          </a:xfrm>
          <a:prstGeom prst="line">
            <a:avLst/>
          </a:prstGeom>
          <a:ln cap="rnd" w="19050">
            <a:solidFill>
              <a:srgbClr val="ffffff">
                <a:lumMod val="8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TextBox 49"/>
          <p:cNvSpPr/>
          <p:nvPr/>
        </p:nvSpPr>
        <p:spPr>
          <a:xfrm>
            <a:off x="3142080" y="2097720"/>
            <a:ext cx="257724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0d0d0d"/>
                </a:solidFill>
                <a:latin typeface="Segoe UI"/>
              </a:rPr>
              <a:t>Work Experience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3" name="TextBox 50"/>
          <p:cNvSpPr/>
          <p:nvPr/>
        </p:nvSpPr>
        <p:spPr>
          <a:xfrm>
            <a:off x="9057600" y="1094760"/>
            <a:ext cx="2517480" cy="22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Skill 01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54" name="Rectangle: Rounded Corners 51"/>
          <p:cNvSpPr/>
          <p:nvPr/>
        </p:nvSpPr>
        <p:spPr>
          <a:xfrm>
            <a:off x="9057600" y="1467000"/>
            <a:ext cx="2519640" cy="122400"/>
          </a:xfrm>
          <a:prstGeom prst="roundRect">
            <a:avLst>
              <a:gd name="adj" fmla="val 50000"/>
            </a:avLst>
          </a:prstGeom>
          <a:solidFill>
            <a:schemeClr val="tx1">
              <a:alpha val="20000"/>
            </a:schemeClr>
          </a:solidFill>
          <a:ln>
            <a:noFill/>
          </a:ln>
          <a:effectLst>
            <a:softEdge rad="5076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Rectangle: Rounded Corners 52"/>
          <p:cNvSpPr/>
          <p:nvPr/>
        </p:nvSpPr>
        <p:spPr>
          <a:xfrm>
            <a:off x="9057600" y="1413720"/>
            <a:ext cx="2519640" cy="896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Rectangle: Rounded Corners 53"/>
          <p:cNvSpPr/>
          <p:nvPr/>
        </p:nvSpPr>
        <p:spPr>
          <a:xfrm>
            <a:off x="9057600" y="1413720"/>
            <a:ext cx="1735920" cy="896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51b3fb"/>
              </a:gs>
              <a:gs pos="100000">
                <a:srgbClr val="70f6fe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57" name="Group 54"/>
          <p:cNvGrpSpPr/>
          <p:nvPr/>
        </p:nvGrpSpPr>
        <p:grpSpPr>
          <a:xfrm>
            <a:off x="10695240" y="1407240"/>
            <a:ext cx="130320" cy="146520"/>
            <a:chOff x="10695240" y="1407240"/>
            <a:chExt cx="130320" cy="146520"/>
          </a:xfrm>
        </p:grpSpPr>
        <p:sp>
          <p:nvSpPr>
            <p:cNvPr id="158" name="Oval 55"/>
            <p:cNvSpPr/>
            <p:nvPr/>
          </p:nvSpPr>
          <p:spPr>
            <a:xfrm>
              <a:off x="10695240" y="1423440"/>
              <a:ext cx="130320" cy="130320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  <a:effectLst>
              <a:softEdge rad="3816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9" name="Oval 56"/>
            <p:cNvSpPr/>
            <p:nvPr/>
          </p:nvSpPr>
          <p:spPr>
            <a:xfrm>
              <a:off x="10717560" y="1407240"/>
              <a:ext cx="103320" cy="103320"/>
            </a:xfrm>
            <a:prstGeom prst="ellipse">
              <a:avLst/>
            </a:prstGeom>
            <a:gradFill rotWithShape="0">
              <a:gsLst>
                <a:gs pos="0">
                  <a:srgbClr val="f7c683"/>
                </a:gs>
                <a:gs pos="100000">
                  <a:srgbClr val="f19d2a"/>
                </a:gs>
              </a:gsLst>
              <a:lin ang="2700000"/>
            </a:gradFill>
            <a:ln>
              <a:solidFill>
                <a:srgbClr val="f7c683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60" name="Straight Connector 57"/>
          <p:cNvSpPr/>
          <p:nvPr/>
        </p:nvSpPr>
        <p:spPr>
          <a:xfrm>
            <a:off x="5968440" y="4786200"/>
            <a:ext cx="5682600" cy="360"/>
          </a:xfrm>
          <a:prstGeom prst="line">
            <a:avLst/>
          </a:prstGeom>
          <a:ln cap="rnd" w="19050">
            <a:solidFill>
              <a:srgbClr val="ffffff">
                <a:lumMod val="8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TextBox 58"/>
          <p:cNvSpPr/>
          <p:nvPr/>
        </p:nvSpPr>
        <p:spPr>
          <a:xfrm>
            <a:off x="9057600" y="1647360"/>
            <a:ext cx="2517480" cy="22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Skill 02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62" name="Rectangle: Rounded Corners 59"/>
          <p:cNvSpPr/>
          <p:nvPr/>
        </p:nvSpPr>
        <p:spPr>
          <a:xfrm>
            <a:off x="9057600" y="2019600"/>
            <a:ext cx="2519640" cy="122400"/>
          </a:xfrm>
          <a:prstGeom prst="roundRect">
            <a:avLst>
              <a:gd name="adj" fmla="val 50000"/>
            </a:avLst>
          </a:prstGeom>
          <a:solidFill>
            <a:schemeClr val="tx1">
              <a:alpha val="20000"/>
            </a:schemeClr>
          </a:solidFill>
          <a:ln>
            <a:noFill/>
          </a:ln>
          <a:effectLst>
            <a:softEdge rad="5076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Rectangle: Rounded Corners 60"/>
          <p:cNvSpPr/>
          <p:nvPr/>
        </p:nvSpPr>
        <p:spPr>
          <a:xfrm>
            <a:off x="9057600" y="1966680"/>
            <a:ext cx="2519640" cy="896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Rectangle: Rounded Corners 61"/>
          <p:cNvSpPr/>
          <p:nvPr/>
        </p:nvSpPr>
        <p:spPr>
          <a:xfrm>
            <a:off x="9057600" y="1966680"/>
            <a:ext cx="925200" cy="896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51b3fb"/>
              </a:gs>
              <a:gs pos="100000">
                <a:srgbClr val="70f6fe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65" name="Group 62"/>
          <p:cNvGrpSpPr/>
          <p:nvPr/>
        </p:nvGrpSpPr>
        <p:grpSpPr>
          <a:xfrm>
            <a:off x="9918720" y="1959840"/>
            <a:ext cx="130320" cy="146880"/>
            <a:chOff x="9918720" y="1959840"/>
            <a:chExt cx="130320" cy="146880"/>
          </a:xfrm>
        </p:grpSpPr>
        <p:sp>
          <p:nvSpPr>
            <p:cNvPr id="166" name="Oval 63"/>
            <p:cNvSpPr/>
            <p:nvPr/>
          </p:nvSpPr>
          <p:spPr>
            <a:xfrm>
              <a:off x="9918720" y="1976400"/>
              <a:ext cx="130320" cy="130320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  <a:effectLst>
              <a:softEdge rad="3816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7" name="Oval 64"/>
            <p:cNvSpPr/>
            <p:nvPr/>
          </p:nvSpPr>
          <p:spPr>
            <a:xfrm>
              <a:off x="9940680" y="1959840"/>
              <a:ext cx="103320" cy="103320"/>
            </a:xfrm>
            <a:prstGeom prst="ellipse">
              <a:avLst/>
            </a:prstGeom>
            <a:gradFill rotWithShape="0">
              <a:gsLst>
                <a:gs pos="0">
                  <a:srgbClr val="f7c683"/>
                </a:gs>
                <a:gs pos="100000">
                  <a:srgbClr val="f19d2a"/>
                </a:gs>
              </a:gsLst>
              <a:lin ang="2700000"/>
            </a:gradFill>
            <a:ln>
              <a:solidFill>
                <a:srgbClr val="f7c683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68" name="TextBox 65"/>
          <p:cNvSpPr/>
          <p:nvPr/>
        </p:nvSpPr>
        <p:spPr>
          <a:xfrm>
            <a:off x="9057600" y="2200320"/>
            <a:ext cx="2517480" cy="22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Skill 03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69" name="Rectangle: Rounded Corners 66"/>
          <p:cNvSpPr/>
          <p:nvPr/>
        </p:nvSpPr>
        <p:spPr>
          <a:xfrm>
            <a:off x="9057600" y="2572560"/>
            <a:ext cx="2519640" cy="122400"/>
          </a:xfrm>
          <a:prstGeom prst="roundRect">
            <a:avLst>
              <a:gd name="adj" fmla="val 50000"/>
            </a:avLst>
          </a:prstGeom>
          <a:solidFill>
            <a:schemeClr val="tx1">
              <a:alpha val="20000"/>
            </a:schemeClr>
          </a:solidFill>
          <a:ln>
            <a:noFill/>
          </a:ln>
          <a:effectLst>
            <a:softEdge rad="5076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Rectangle: Rounded Corners 67"/>
          <p:cNvSpPr/>
          <p:nvPr/>
        </p:nvSpPr>
        <p:spPr>
          <a:xfrm>
            <a:off x="9057600" y="2519640"/>
            <a:ext cx="2519640" cy="896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Rectangle: Rounded Corners 68"/>
          <p:cNvSpPr/>
          <p:nvPr/>
        </p:nvSpPr>
        <p:spPr>
          <a:xfrm>
            <a:off x="9057600" y="2519640"/>
            <a:ext cx="1445760" cy="896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51b3fb"/>
              </a:gs>
              <a:gs pos="100000">
                <a:srgbClr val="70f6fe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2" name="Group 69"/>
          <p:cNvGrpSpPr/>
          <p:nvPr/>
        </p:nvGrpSpPr>
        <p:grpSpPr>
          <a:xfrm>
            <a:off x="10414800" y="2512800"/>
            <a:ext cx="130320" cy="146520"/>
            <a:chOff x="10414800" y="2512800"/>
            <a:chExt cx="130320" cy="146520"/>
          </a:xfrm>
        </p:grpSpPr>
        <p:sp>
          <p:nvSpPr>
            <p:cNvPr id="173" name="Oval 70"/>
            <p:cNvSpPr/>
            <p:nvPr/>
          </p:nvSpPr>
          <p:spPr>
            <a:xfrm>
              <a:off x="10414800" y="2529000"/>
              <a:ext cx="130320" cy="130320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  <a:effectLst>
              <a:softEdge rad="3816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4" name="Oval 71"/>
            <p:cNvSpPr/>
            <p:nvPr/>
          </p:nvSpPr>
          <p:spPr>
            <a:xfrm>
              <a:off x="10437120" y="2512800"/>
              <a:ext cx="103320" cy="103320"/>
            </a:xfrm>
            <a:prstGeom prst="ellipse">
              <a:avLst/>
            </a:prstGeom>
            <a:gradFill rotWithShape="0">
              <a:gsLst>
                <a:gs pos="0">
                  <a:srgbClr val="f7c683"/>
                </a:gs>
                <a:gs pos="100000">
                  <a:srgbClr val="f19d2a"/>
                </a:gs>
              </a:gsLst>
              <a:lin ang="2700000"/>
            </a:gradFill>
            <a:ln>
              <a:solidFill>
                <a:srgbClr val="f7c683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75" name="TextBox 72"/>
          <p:cNvSpPr/>
          <p:nvPr/>
        </p:nvSpPr>
        <p:spPr>
          <a:xfrm>
            <a:off x="9057600" y="2753280"/>
            <a:ext cx="2517480" cy="22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Skill 04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76" name="Rectangle: Rounded Corners 73"/>
          <p:cNvSpPr/>
          <p:nvPr/>
        </p:nvSpPr>
        <p:spPr>
          <a:xfrm>
            <a:off x="9057600" y="3125520"/>
            <a:ext cx="2519640" cy="122400"/>
          </a:xfrm>
          <a:prstGeom prst="roundRect">
            <a:avLst>
              <a:gd name="adj" fmla="val 50000"/>
            </a:avLst>
          </a:prstGeom>
          <a:solidFill>
            <a:schemeClr val="tx1">
              <a:alpha val="20000"/>
            </a:schemeClr>
          </a:solidFill>
          <a:ln>
            <a:noFill/>
          </a:ln>
          <a:effectLst>
            <a:softEdge rad="5076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Rectangle: Rounded Corners 74"/>
          <p:cNvSpPr/>
          <p:nvPr/>
        </p:nvSpPr>
        <p:spPr>
          <a:xfrm>
            <a:off x="9057600" y="3072600"/>
            <a:ext cx="2519640" cy="896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Rectangle: Rounded Corners 75"/>
          <p:cNvSpPr/>
          <p:nvPr/>
        </p:nvSpPr>
        <p:spPr>
          <a:xfrm>
            <a:off x="9057600" y="3072600"/>
            <a:ext cx="1550160" cy="896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51b3fb"/>
              </a:gs>
              <a:gs pos="100000">
                <a:srgbClr val="70f6fe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9" name="Group 76"/>
          <p:cNvGrpSpPr/>
          <p:nvPr/>
        </p:nvGrpSpPr>
        <p:grpSpPr>
          <a:xfrm>
            <a:off x="10508040" y="3065760"/>
            <a:ext cx="130320" cy="146520"/>
            <a:chOff x="10508040" y="3065760"/>
            <a:chExt cx="130320" cy="146520"/>
          </a:xfrm>
        </p:grpSpPr>
        <p:sp>
          <p:nvSpPr>
            <p:cNvPr id="180" name="Oval 77"/>
            <p:cNvSpPr/>
            <p:nvPr/>
          </p:nvSpPr>
          <p:spPr>
            <a:xfrm>
              <a:off x="10508040" y="3081960"/>
              <a:ext cx="130320" cy="130320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  <a:effectLst>
              <a:softEdge rad="3816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1" name="Oval 78"/>
            <p:cNvSpPr/>
            <p:nvPr/>
          </p:nvSpPr>
          <p:spPr>
            <a:xfrm>
              <a:off x="10530360" y="3065760"/>
              <a:ext cx="103320" cy="103320"/>
            </a:xfrm>
            <a:prstGeom prst="ellipse">
              <a:avLst/>
            </a:prstGeom>
            <a:gradFill rotWithShape="0">
              <a:gsLst>
                <a:gs pos="0">
                  <a:srgbClr val="f7c683"/>
                </a:gs>
                <a:gs pos="100000">
                  <a:srgbClr val="f19d2a"/>
                </a:gs>
              </a:gsLst>
              <a:lin ang="2700000"/>
            </a:gradFill>
            <a:ln>
              <a:solidFill>
                <a:srgbClr val="f7c683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82" name="TextBox 79"/>
          <p:cNvSpPr/>
          <p:nvPr/>
        </p:nvSpPr>
        <p:spPr>
          <a:xfrm>
            <a:off x="9057600" y="3306240"/>
            <a:ext cx="2517480" cy="22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Skill 05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83" name="Rectangle: Rounded Corners 80"/>
          <p:cNvSpPr/>
          <p:nvPr/>
        </p:nvSpPr>
        <p:spPr>
          <a:xfrm>
            <a:off x="9057600" y="3678480"/>
            <a:ext cx="2519640" cy="122400"/>
          </a:xfrm>
          <a:prstGeom prst="roundRect">
            <a:avLst>
              <a:gd name="adj" fmla="val 50000"/>
            </a:avLst>
          </a:prstGeom>
          <a:solidFill>
            <a:schemeClr val="tx1">
              <a:alpha val="20000"/>
            </a:schemeClr>
          </a:solidFill>
          <a:ln>
            <a:noFill/>
          </a:ln>
          <a:effectLst>
            <a:softEdge rad="5076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Rectangle: Rounded Corners 81"/>
          <p:cNvSpPr/>
          <p:nvPr/>
        </p:nvSpPr>
        <p:spPr>
          <a:xfrm>
            <a:off x="9057600" y="3625560"/>
            <a:ext cx="2519640" cy="896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Rectangle: Rounded Corners 82"/>
          <p:cNvSpPr/>
          <p:nvPr/>
        </p:nvSpPr>
        <p:spPr>
          <a:xfrm>
            <a:off x="9057600" y="3625560"/>
            <a:ext cx="1325520" cy="896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51b3fb"/>
              </a:gs>
              <a:gs pos="100000">
                <a:srgbClr val="70f6fe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86" name="Group 83"/>
          <p:cNvGrpSpPr/>
          <p:nvPr/>
        </p:nvGrpSpPr>
        <p:grpSpPr>
          <a:xfrm>
            <a:off x="10271880" y="3618720"/>
            <a:ext cx="130320" cy="146520"/>
            <a:chOff x="10271880" y="3618720"/>
            <a:chExt cx="130320" cy="146520"/>
          </a:xfrm>
        </p:grpSpPr>
        <p:sp>
          <p:nvSpPr>
            <p:cNvPr id="187" name="Oval 84"/>
            <p:cNvSpPr/>
            <p:nvPr/>
          </p:nvSpPr>
          <p:spPr>
            <a:xfrm>
              <a:off x="10271880" y="3634920"/>
              <a:ext cx="130320" cy="130320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  <a:effectLst>
              <a:softEdge rad="3816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8" name="Oval 85"/>
            <p:cNvSpPr/>
            <p:nvPr/>
          </p:nvSpPr>
          <p:spPr>
            <a:xfrm>
              <a:off x="10293840" y="3618720"/>
              <a:ext cx="103320" cy="103320"/>
            </a:xfrm>
            <a:prstGeom prst="ellipse">
              <a:avLst/>
            </a:prstGeom>
            <a:gradFill rotWithShape="0">
              <a:gsLst>
                <a:gs pos="0">
                  <a:srgbClr val="f7c683"/>
                </a:gs>
                <a:gs pos="100000">
                  <a:srgbClr val="f19d2a"/>
                </a:gs>
              </a:gsLst>
              <a:lin ang="2700000"/>
            </a:gradFill>
            <a:ln>
              <a:solidFill>
                <a:srgbClr val="f7c683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89" name="TextBox 86"/>
          <p:cNvSpPr/>
          <p:nvPr/>
        </p:nvSpPr>
        <p:spPr>
          <a:xfrm>
            <a:off x="9057600" y="3859200"/>
            <a:ext cx="2517480" cy="22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Skill 06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90" name="Rectangle: Rounded Corners 87"/>
          <p:cNvSpPr/>
          <p:nvPr/>
        </p:nvSpPr>
        <p:spPr>
          <a:xfrm>
            <a:off x="9057600" y="4231440"/>
            <a:ext cx="2519640" cy="122400"/>
          </a:xfrm>
          <a:prstGeom prst="roundRect">
            <a:avLst>
              <a:gd name="adj" fmla="val 50000"/>
            </a:avLst>
          </a:prstGeom>
          <a:solidFill>
            <a:schemeClr val="tx1">
              <a:alpha val="20000"/>
            </a:schemeClr>
          </a:solidFill>
          <a:ln>
            <a:noFill/>
          </a:ln>
          <a:effectLst>
            <a:softEdge rad="5076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Rectangle: Rounded Corners 88"/>
          <p:cNvSpPr/>
          <p:nvPr/>
        </p:nvSpPr>
        <p:spPr>
          <a:xfrm>
            <a:off x="9057600" y="4178160"/>
            <a:ext cx="2519640" cy="896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Rectangle: Rounded Corners 89"/>
          <p:cNvSpPr/>
          <p:nvPr/>
        </p:nvSpPr>
        <p:spPr>
          <a:xfrm>
            <a:off x="9057600" y="4178160"/>
            <a:ext cx="1789200" cy="896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51b3fb"/>
              </a:gs>
              <a:gs pos="100000">
                <a:srgbClr val="70f6fe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93" name="Group 90"/>
          <p:cNvGrpSpPr/>
          <p:nvPr/>
        </p:nvGrpSpPr>
        <p:grpSpPr>
          <a:xfrm>
            <a:off x="10793520" y="4171680"/>
            <a:ext cx="130320" cy="146520"/>
            <a:chOff x="10793520" y="4171680"/>
            <a:chExt cx="130320" cy="146520"/>
          </a:xfrm>
        </p:grpSpPr>
        <p:sp>
          <p:nvSpPr>
            <p:cNvPr id="194" name="Oval 91"/>
            <p:cNvSpPr/>
            <p:nvPr/>
          </p:nvSpPr>
          <p:spPr>
            <a:xfrm>
              <a:off x="10793520" y="4187880"/>
              <a:ext cx="130320" cy="130320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  <a:effectLst>
              <a:softEdge rad="3816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5" name="Oval 92"/>
            <p:cNvSpPr/>
            <p:nvPr/>
          </p:nvSpPr>
          <p:spPr>
            <a:xfrm>
              <a:off x="10815840" y="4171680"/>
              <a:ext cx="103320" cy="103320"/>
            </a:xfrm>
            <a:prstGeom prst="ellipse">
              <a:avLst/>
            </a:prstGeom>
            <a:gradFill rotWithShape="0">
              <a:gsLst>
                <a:gs pos="0">
                  <a:srgbClr val="f7c683"/>
                </a:gs>
                <a:gs pos="100000">
                  <a:srgbClr val="f19d2a"/>
                </a:gs>
              </a:gsLst>
              <a:lin ang="2700000"/>
            </a:gradFill>
            <a:ln>
              <a:solidFill>
                <a:srgbClr val="f7c683"/>
              </a:solidFill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aphicFrame>
        <p:nvGraphicFramePr>
          <p:cNvPr id="196" name="Chart 93"/>
          <p:cNvGraphicFramePr/>
          <p:nvPr/>
        </p:nvGraphicFramePr>
        <p:xfrm>
          <a:off x="8260200" y="4851720"/>
          <a:ext cx="772560" cy="80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7" name="TextBox 94"/>
          <p:cNvSpPr/>
          <p:nvPr/>
        </p:nvSpPr>
        <p:spPr>
          <a:xfrm>
            <a:off x="9102960" y="5020200"/>
            <a:ext cx="658800" cy="43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Graphic Design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98" name="TextBox 95"/>
          <p:cNvSpPr/>
          <p:nvPr/>
        </p:nvSpPr>
        <p:spPr>
          <a:xfrm>
            <a:off x="8480160" y="5135400"/>
            <a:ext cx="332640" cy="2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ffffff"/>
                </a:solidFill>
                <a:latin typeface="Segoe UI"/>
              </a:rPr>
              <a:t>650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99" name="Oval 96"/>
          <p:cNvSpPr/>
          <p:nvPr/>
        </p:nvSpPr>
        <p:spPr>
          <a:xfrm>
            <a:off x="8370720" y="5689080"/>
            <a:ext cx="551520" cy="551520"/>
          </a:xfrm>
          <a:prstGeom prst="ellipse">
            <a:avLst/>
          </a:prstGeom>
          <a:gradFill rotWithShape="0">
            <a:gsLst>
              <a:gs pos="0">
                <a:srgbClr val="a650a2"/>
              </a:gs>
              <a:gs pos="100000">
                <a:srgbClr val="7c3c79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00" name="Chart 97"/>
          <p:cNvGraphicFramePr/>
          <p:nvPr/>
        </p:nvGraphicFramePr>
        <p:xfrm>
          <a:off x="8260200" y="5563800"/>
          <a:ext cx="772560" cy="80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1" name="TextBox 98"/>
          <p:cNvSpPr/>
          <p:nvPr/>
        </p:nvSpPr>
        <p:spPr>
          <a:xfrm>
            <a:off x="9102960" y="5732640"/>
            <a:ext cx="658800" cy="43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Logo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Design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02" name="TextBox 99"/>
          <p:cNvSpPr/>
          <p:nvPr/>
        </p:nvSpPr>
        <p:spPr>
          <a:xfrm>
            <a:off x="8480160" y="5847840"/>
            <a:ext cx="332640" cy="2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ffffff"/>
                </a:solidFill>
                <a:latin typeface="Segoe UI"/>
              </a:rPr>
              <a:t>400</a:t>
            </a:r>
            <a:endParaRPr b="0" lang="en-GB" sz="1200" spc="-1" strike="noStrike">
              <a:latin typeface="Arial"/>
            </a:endParaRPr>
          </a:p>
        </p:txBody>
      </p:sp>
      <p:grpSp>
        <p:nvGrpSpPr>
          <p:cNvPr id="203" name="Group 100"/>
          <p:cNvGrpSpPr/>
          <p:nvPr/>
        </p:nvGrpSpPr>
        <p:grpSpPr>
          <a:xfrm>
            <a:off x="6057360" y="5087160"/>
            <a:ext cx="2063160" cy="1040400"/>
            <a:chOff x="6057360" y="5087160"/>
            <a:chExt cx="2063160" cy="1040400"/>
          </a:xfrm>
        </p:grpSpPr>
        <p:grpSp>
          <p:nvGrpSpPr>
            <p:cNvPr id="204" name="Group 101"/>
            <p:cNvGrpSpPr/>
            <p:nvPr/>
          </p:nvGrpSpPr>
          <p:grpSpPr>
            <a:xfrm>
              <a:off x="6057360" y="5087160"/>
              <a:ext cx="2063160" cy="434520"/>
              <a:chOff x="6057360" y="5087160"/>
              <a:chExt cx="2063160" cy="434520"/>
            </a:xfrm>
          </p:grpSpPr>
          <p:sp>
            <p:nvSpPr>
              <p:cNvPr id="205" name="TextBox 105"/>
              <p:cNvSpPr/>
              <p:nvPr/>
            </p:nvSpPr>
            <p:spPr>
              <a:xfrm>
                <a:off x="7174440" y="5087160"/>
                <a:ext cx="946080" cy="434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0" rIns="0" tIns="0" bIns="0" anchor="ctr">
                <a:no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200" spc="-1" strike="noStrike">
                    <a:solidFill>
                      <a:srgbClr val="0d0d0d"/>
                    </a:solidFill>
                    <a:latin typeface="Segoe UI"/>
                  </a:rPr>
                  <a:t>Completed </a:t>
                </a:r>
                <a:endParaRPr b="0" lang="en-GB" sz="12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b="0" lang="en-US" sz="1200" spc="-1" strike="noStrike">
                    <a:solidFill>
                      <a:srgbClr val="0d0d0d"/>
                    </a:solidFill>
                    <a:latin typeface="Segoe UI"/>
                  </a:rPr>
                  <a:t>Projects</a:t>
                </a:r>
                <a:endParaRPr b="0" lang="en-GB" sz="1200" spc="-1" strike="noStrike">
                  <a:latin typeface="Arial"/>
                </a:endParaRPr>
              </a:p>
            </p:txBody>
          </p:sp>
          <p:sp>
            <p:nvSpPr>
              <p:cNvPr id="206" name="TextBox 106"/>
              <p:cNvSpPr/>
              <p:nvPr/>
            </p:nvSpPr>
            <p:spPr>
              <a:xfrm>
                <a:off x="6057360" y="5088240"/>
                <a:ext cx="1055520" cy="4323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0" rIns="0" tIns="0" bIns="0" anchor="ctr">
                <a:no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3200" spc="-1" strike="noStrike">
                    <a:solidFill>
                      <a:srgbClr val="a650a2"/>
                    </a:solidFill>
                    <a:latin typeface="Segoe UI Black"/>
                    <a:ea typeface="Segoe UI Black"/>
                  </a:rPr>
                  <a:t>1735</a:t>
                </a:r>
                <a:endParaRPr b="0" lang="en-GB" sz="3200" spc="-1" strike="noStrike">
                  <a:latin typeface="Arial"/>
                </a:endParaRPr>
              </a:p>
            </p:txBody>
          </p:sp>
        </p:grpSp>
        <p:grpSp>
          <p:nvGrpSpPr>
            <p:cNvPr id="207" name="Group 102"/>
            <p:cNvGrpSpPr/>
            <p:nvPr/>
          </p:nvGrpSpPr>
          <p:grpSpPr>
            <a:xfrm>
              <a:off x="6057360" y="5693040"/>
              <a:ext cx="2063160" cy="434520"/>
              <a:chOff x="6057360" y="5693040"/>
              <a:chExt cx="2063160" cy="434520"/>
            </a:xfrm>
          </p:grpSpPr>
          <p:sp>
            <p:nvSpPr>
              <p:cNvPr id="208" name="TextBox 103"/>
              <p:cNvSpPr/>
              <p:nvPr/>
            </p:nvSpPr>
            <p:spPr>
              <a:xfrm>
                <a:off x="7174440" y="5693040"/>
                <a:ext cx="946080" cy="4345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0" rIns="0" tIns="0" bIns="0" anchor="ctr">
                <a:no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200" spc="-1" strike="noStrike">
                    <a:solidFill>
                      <a:srgbClr val="0d0d0d"/>
                    </a:solidFill>
                    <a:latin typeface="Segoe UI"/>
                  </a:rPr>
                  <a:t>Completed </a:t>
                </a:r>
                <a:endParaRPr b="0" lang="en-GB" sz="12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b="0" lang="en-US" sz="1200" spc="-1" strike="noStrike">
                    <a:solidFill>
                      <a:srgbClr val="0d0d0d"/>
                    </a:solidFill>
                    <a:latin typeface="Segoe UI"/>
                  </a:rPr>
                  <a:t>Projects</a:t>
                </a:r>
                <a:endParaRPr b="0" lang="en-GB" sz="1200" spc="-1" strike="noStrike">
                  <a:latin typeface="Arial"/>
                </a:endParaRPr>
              </a:p>
            </p:txBody>
          </p:sp>
          <p:sp>
            <p:nvSpPr>
              <p:cNvPr id="209" name="TextBox 104"/>
              <p:cNvSpPr/>
              <p:nvPr/>
            </p:nvSpPr>
            <p:spPr>
              <a:xfrm>
                <a:off x="6057360" y="5694480"/>
                <a:ext cx="1055520" cy="4323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0" rIns="0" tIns="0" bIns="0" anchor="ctr">
                <a:no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3200" spc="-1" strike="noStrike">
                    <a:solidFill>
                      <a:srgbClr val="a650a2"/>
                    </a:solidFill>
                    <a:latin typeface="Segoe UI Black"/>
                    <a:ea typeface="Segoe UI Black"/>
                  </a:rPr>
                  <a:t>97%</a:t>
                </a:r>
                <a:endParaRPr b="0" lang="en-GB" sz="3200" spc="-1" strike="noStrike">
                  <a:latin typeface="Arial"/>
                </a:endParaRPr>
              </a:p>
            </p:txBody>
          </p:sp>
        </p:grpSp>
      </p:grpSp>
      <p:sp>
        <p:nvSpPr>
          <p:cNvPr id="210" name="Oval 107"/>
          <p:cNvSpPr/>
          <p:nvPr/>
        </p:nvSpPr>
        <p:spPr>
          <a:xfrm>
            <a:off x="10061280" y="4976640"/>
            <a:ext cx="551520" cy="551520"/>
          </a:xfrm>
          <a:prstGeom prst="ellipse">
            <a:avLst/>
          </a:prstGeom>
          <a:gradFill rotWithShape="0">
            <a:gsLst>
              <a:gs pos="0">
                <a:srgbClr val="a650a2"/>
              </a:gs>
              <a:gs pos="100000">
                <a:srgbClr val="7c3c79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11" name="Chart 108"/>
          <p:cNvGraphicFramePr/>
          <p:nvPr/>
        </p:nvGraphicFramePr>
        <p:xfrm>
          <a:off x="9950760" y="4851720"/>
          <a:ext cx="772560" cy="80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2" name="TextBox 109"/>
          <p:cNvSpPr/>
          <p:nvPr/>
        </p:nvSpPr>
        <p:spPr>
          <a:xfrm>
            <a:off x="10793520" y="5020200"/>
            <a:ext cx="658800" cy="43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Web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Design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13" name="TextBox 110"/>
          <p:cNvSpPr/>
          <p:nvPr/>
        </p:nvSpPr>
        <p:spPr>
          <a:xfrm>
            <a:off x="10170720" y="5135400"/>
            <a:ext cx="332640" cy="2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ffffff"/>
                </a:solidFill>
                <a:latin typeface="Segoe UI"/>
              </a:rPr>
              <a:t>450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14" name="Oval 111"/>
          <p:cNvSpPr/>
          <p:nvPr/>
        </p:nvSpPr>
        <p:spPr>
          <a:xfrm>
            <a:off x="10061280" y="5689080"/>
            <a:ext cx="551520" cy="551520"/>
          </a:xfrm>
          <a:prstGeom prst="ellipse">
            <a:avLst/>
          </a:prstGeom>
          <a:gradFill rotWithShape="0">
            <a:gsLst>
              <a:gs pos="0">
                <a:srgbClr val="a650a2"/>
              </a:gs>
              <a:gs pos="100000">
                <a:srgbClr val="7c3c79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15" name="Chart 112"/>
          <p:cNvGraphicFramePr/>
          <p:nvPr/>
        </p:nvGraphicFramePr>
        <p:xfrm>
          <a:off x="9950760" y="5563800"/>
          <a:ext cx="772560" cy="80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6" name="TextBox 113"/>
          <p:cNvSpPr/>
          <p:nvPr/>
        </p:nvSpPr>
        <p:spPr>
          <a:xfrm>
            <a:off x="10793520" y="5732640"/>
            <a:ext cx="658800" cy="43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d0d0d"/>
                </a:solidFill>
                <a:latin typeface="Segoe UI"/>
              </a:rPr>
              <a:t>Others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17" name="TextBox 114"/>
          <p:cNvSpPr/>
          <p:nvPr/>
        </p:nvSpPr>
        <p:spPr>
          <a:xfrm>
            <a:off x="10170720" y="5847840"/>
            <a:ext cx="332640" cy="2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ffffff"/>
                </a:solidFill>
                <a:latin typeface="Segoe UI"/>
              </a:rPr>
              <a:t>235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18" name="TextBox 115"/>
          <p:cNvSpPr/>
          <p:nvPr/>
        </p:nvSpPr>
        <p:spPr>
          <a:xfrm>
            <a:off x="6087240" y="2097720"/>
            <a:ext cx="251856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0d0d0d"/>
                </a:solidFill>
                <a:latin typeface="Segoe UI"/>
              </a:rPr>
              <a:t>Education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19" name="TextBox 116"/>
          <p:cNvSpPr/>
          <p:nvPr/>
        </p:nvSpPr>
        <p:spPr>
          <a:xfrm>
            <a:off x="6114600" y="2530080"/>
            <a:ext cx="77580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d0d0d"/>
                </a:solidFill>
                <a:latin typeface="Segoe UI"/>
                <a:ea typeface="Calibri Light"/>
              </a:rPr>
              <a:t>2009 - 2012</a:t>
            </a:r>
            <a:endParaRPr b="0" lang="en-GB" sz="1100" spc="-1" strike="noStrike">
              <a:latin typeface="Arial"/>
            </a:endParaRPr>
          </a:p>
        </p:txBody>
      </p:sp>
      <p:sp>
        <p:nvSpPr>
          <p:cNvPr id="220" name="TextBox 117"/>
          <p:cNvSpPr/>
          <p:nvPr/>
        </p:nvSpPr>
        <p:spPr>
          <a:xfrm>
            <a:off x="7018920" y="2530080"/>
            <a:ext cx="1574280" cy="51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0d0d0d"/>
                </a:solidFill>
                <a:latin typeface="Segoe UI"/>
                <a:ea typeface="Calibri Light"/>
              </a:rPr>
              <a:t>Education Name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d0d0d"/>
                </a:solidFill>
                <a:latin typeface="Segoe UI"/>
                <a:ea typeface="Calibri Light"/>
              </a:rPr>
              <a:t>Name of the University / College</a:t>
            </a:r>
            <a:endParaRPr b="0" lang="en-GB" sz="1100" spc="-1" strike="noStrike">
              <a:latin typeface="Arial"/>
            </a:endParaRPr>
          </a:p>
        </p:txBody>
      </p:sp>
      <p:grpSp>
        <p:nvGrpSpPr>
          <p:cNvPr id="221" name="Group 118"/>
          <p:cNvGrpSpPr/>
          <p:nvPr/>
        </p:nvGrpSpPr>
        <p:grpSpPr>
          <a:xfrm>
            <a:off x="6114600" y="3258000"/>
            <a:ext cx="2478600" cy="517680"/>
            <a:chOff x="6114600" y="3258000"/>
            <a:chExt cx="2478600" cy="517680"/>
          </a:xfrm>
        </p:grpSpPr>
        <p:sp>
          <p:nvSpPr>
            <p:cNvPr id="222" name="TextBox 119"/>
            <p:cNvSpPr/>
            <p:nvPr/>
          </p:nvSpPr>
          <p:spPr>
            <a:xfrm>
              <a:off x="6114600" y="3258000"/>
              <a:ext cx="775800" cy="334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2006 - 2009</a:t>
              </a:r>
              <a:endParaRPr b="0" lang="en-GB" sz="1100" spc="-1" strike="noStrike">
                <a:latin typeface="Arial"/>
              </a:endParaRPr>
            </a:p>
          </p:txBody>
        </p:sp>
        <p:sp>
          <p:nvSpPr>
            <p:cNvPr id="223" name="TextBox 120"/>
            <p:cNvSpPr/>
            <p:nvPr/>
          </p:nvSpPr>
          <p:spPr>
            <a:xfrm>
              <a:off x="7018920" y="3258000"/>
              <a:ext cx="1574280" cy="517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2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Education Name</a:t>
              </a:r>
              <a:endParaRPr b="0" lang="en-GB" sz="12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US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Name of the University / College</a:t>
              </a:r>
              <a:endParaRPr b="0" lang="en-GB" sz="1100" spc="-1" strike="noStrike">
                <a:latin typeface="Arial"/>
              </a:endParaRPr>
            </a:p>
          </p:txBody>
        </p:sp>
      </p:grpSp>
      <p:grpSp>
        <p:nvGrpSpPr>
          <p:cNvPr id="224" name="Group 121"/>
          <p:cNvGrpSpPr/>
          <p:nvPr/>
        </p:nvGrpSpPr>
        <p:grpSpPr>
          <a:xfrm>
            <a:off x="3142080" y="2530080"/>
            <a:ext cx="2493000" cy="517680"/>
            <a:chOff x="3142080" y="2530080"/>
            <a:chExt cx="2493000" cy="517680"/>
          </a:xfrm>
        </p:grpSpPr>
        <p:sp>
          <p:nvSpPr>
            <p:cNvPr id="225" name="TextBox 122"/>
            <p:cNvSpPr/>
            <p:nvPr/>
          </p:nvSpPr>
          <p:spPr>
            <a:xfrm>
              <a:off x="3142080" y="2530080"/>
              <a:ext cx="775800" cy="334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2023 - 0000</a:t>
              </a:r>
              <a:endParaRPr b="0" lang="en-GB" sz="1100" spc="-1" strike="noStrike">
                <a:latin typeface="Arial"/>
              </a:endParaRPr>
            </a:p>
          </p:txBody>
        </p:sp>
        <p:sp>
          <p:nvSpPr>
            <p:cNvPr id="226" name="TextBox 123"/>
            <p:cNvSpPr/>
            <p:nvPr/>
          </p:nvSpPr>
          <p:spPr>
            <a:xfrm>
              <a:off x="4046040" y="2530080"/>
              <a:ext cx="1589040" cy="517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2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Role Here</a:t>
              </a:r>
              <a:endParaRPr b="0" lang="en-GB" sz="12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IN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Company Name / Address</a:t>
              </a:r>
              <a:endParaRPr b="0" lang="en-GB" sz="1100" spc="-1" strike="noStrike">
                <a:latin typeface="Arial"/>
              </a:endParaRPr>
            </a:p>
          </p:txBody>
        </p:sp>
      </p:grpSp>
      <p:grpSp>
        <p:nvGrpSpPr>
          <p:cNvPr id="227" name="Group 124"/>
          <p:cNvGrpSpPr/>
          <p:nvPr/>
        </p:nvGrpSpPr>
        <p:grpSpPr>
          <a:xfrm>
            <a:off x="3142080" y="3258000"/>
            <a:ext cx="2493000" cy="517680"/>
            <a:chOff x="3142080" y="3258000"/>
            <a:chExt cx="2493000" cy="517680"/>
          </a:xfrm>
        </p:grpSpPr>
        <p:sp>
          <p:nvSpPr>
            <p:cNvPr id="228" name="TextBox 125"/>
            <p:cNvSpPr/>
            <p:nvPr/>
          </p:nvSpPr>
          <p:spPr>
            <a:xfrm>
              <a:off x="3142080" y="3258000"/>
              <a:ext cx="775800" cy="334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2022 - 2023</a:t>
              </a:r>
              <a:endParaRPr b="0" lang="en-GB" sz="1100" spc="-1" strike="noStrike">
                <a:latin typeface="Arial"/>
              </a:endParaRPr>
            </a:p>
          </p:txBody>
        </p:sp>
        <p:sp>
          <p:nvSpPr>
            <p:cNvPr id="229" name="TextBox 126"/>
            <p:cNvSpPr/>
            <p:nvPr/>
          </p:nvSpPr>
          <p:spPr>
            <a:xfrm>
              <a:off x="4046040" y="3258000"/>
              <a:ext cx="1589040" cy="517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2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Role Here</a:t>
              </a:r>
              <a:endParaRPr b="0" lang="en-GB" sz="12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IN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Company Name / Address</a:t>
              </a:r>
              <a:endParaRPr b="0" lang="en-GB" sz="1100" spc="-1" strike="noStrike">
                <a:latin typeface="Arial"/>
              </a:endParaRPr>
            </a:p>
          </p:txBody>
        </p:sp>
      </p:grpSp>
      <p:grpSp>
        <p:nvGrpSpPr>
          <p:cNvPr id="230" name="Group 127"/>
          <p:cNvGrpSpPr/>
          <p:nvPr/>
        </p:nvGrpSpPr>
        <p:grpSpPr>
          <a:xfrm>
            <a:off x="3142080" y="3967920"/>
            <a:ext cx="2493000" cy="517680"/>
            <a:chOff x="3142080" y="3967920"/>
            <a:chExt cx="2493000" cy="517680"/>
          </a:xfrm>
        </p:grpSpPr>
        <p:sp>
          <p:nvSpPr>
            <p:cNvPr id="231" name="TextBox 128"/>
            <p:cNvSpPr/>
            <p:nvPr/>
          </p:nvSpPr>
          <p:spPr>
            <a:xfrm>
              <a:off x="3142080" y="3967920"/>
              <a:ext cx="775800" cy="334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2018 - 2022</a:t>
              </a:r>
              <a:endParaRPr b="0" lang="en-GB" sz="1100" spc="-1" strike="noStrike">
                <a:latin typeface="Arial"/>
              </a:endParaRPr>
            </a:p>
          </p:txBody>
        </p:sp>
        <p:sp>
          <p:nvSpPr>
            <p:cNvPr id="232" name="TextBox 129"/>
            <p:cNvSpPr/>
            <p:nvPr/>
          </p:nvSpPr>
          <p:spPr>
            <a:xfrm>
              <a:off x="4046040" y="3967920"/>
              <a:ext cx="1589040" cy="517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2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Role Here</a:t>
              </a:r>
              <a:endParaRPr b="0" lang="en-GB" sz="12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IN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Company Name / Address</a:t>
              </a:r>
              <a:endParaRPr b="0" lang="en-GB" sz="1100" spc="-1" strike="noStrike">
                <a:latin typeface="Arial"/>
              </a:endParaRPr>
            </a:p>
          </p:txBody>
        </p:sp>
      </p:grpSp>
      <p:grpSp>
        <p:nvGrpSpPr>
          <p:cNvPr id="233" name="Group 130"/>
          <p:cNvGrpSpPr/>
          <p:nvPr/>
        </p:nvGrpSpPr>
        <p:grpSpPr>
          <a:xfrm>
            <a:off x="3142080" y="4732920"/>
            <a:ext cx="2493000" cy="517680"/>
            <a:chOff x="3142080" y="4732920"/>
            <a:chExt cx="2493000" cy="517680"/>
          </a:xfrm>
        </p:grpSpPr>
        <p:sp>
          <p:nvSpPr>
            <p:cNvPr id="234" name="TextBox 131"/>
            <p:cNvSpPr/>
            <p:nvPr/>
          </p:nvSpPr>
          <p:spPr>
            <a:xfrm>
              <a:off x="3142080" y="4732920"/>
              <a:ext cx="775800" cy="334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2016 - 2018</a:t>
              </a:r>
              <a:endParaRPr b="0" lang="en-GB" sz="1100" spc="-1" strike="noStrike">
                <a:latin typeface="Arial"/>
              </a:endParaRPr>
            </a:p>
          </p:txBody>
        </p:sp>
        <p:sp>
          <p:nvSpPr>
            <p:cNvPr id="235" name="TextBox 132"/>
            <p:cNvSpPr/>
            <p:nvPr/>
          </p:nvSpPr>
          <p:spPr>
            <a:xfrm>
              <a:off x="4046040" y="4732920"/>
              <a:ext cx="1589040" cy="517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2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Role Here</a:t>
              </a:r>
              <a:endParaRPr b="0" lang="en-GB" sz="12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IN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Company Name / Address</a:t>
              </a:r>
              <a:endParaRPr b="0" lang="en-GB" sz="1100" spc="-1" strike="noStrike">
                <a:latin typeface="Arial"/>
              </a:endParaRPr>
            </a:p>
          </p:txBody>
        </p:sp>
      </p:grpSp>
      <p:grpSp>
        <p:nvGrpSpPr>
          <p:cNvPr id="236" name="Group 133"/>
          <p:cNvGrpSpPr/>
          <p:nvPr/>
        </p:nvGrpSpPr>
        <p:grpSpPr>
          <a:xfrm>
            <a:off x="3142080" y="5432760"/>
            <a:ext cx="2493000" cy="517680"/>
            <a:chOff x="3142080" y="5432760"/>
            <a:chExt cx="2493000" cy="517680"/>
          </a:xfrm>
        </p:grpSpPr>
        <p:sp>
          <p:nvSpPr>
            <p:cNvPr id="237" name="TextBox 134"/>
            <p:cNvSpPr/>
            <p:nvPr/>
          </p:nvSpPr>
          <p:spPr>
            <a:xfrm>
              <a:off x="3142080" y="5432760"/>
              <a:ext cx="775800" cy="334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2012 - 2016</a:t>
              </a:r>
              <a:endParaRPr b="0" lang="en-GB" sz="1100" spc="-1" strike="noStrike">
                <a:latin typeface="Arial"/>
              </a:endParaRPr>
            </a:p>
          </p:txBody>
        </p:sp>
        <p:sp>
          <p:nvSpPr>
            <p:cNvPr id="238" name="TextBox 135"/>
            <p:cNvSpPr/>
            <p:nvPr/>
          </p:nvSpPr>
          <p:spPr>
            <a:xfrm>
              <a:off x="4046040" y="5432760"/>
              <a:ext cx="1589040" cy="517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2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Role Here</a:t>
              </a:r>
              <a:endParaRPr b="0" lang="en-GB" sz="12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IN" sz="1100" spc="-1" strike="noStrike">
                  <a:solidFill>
                    <a:srgbClr val="0d0d0d"/>
                  </a:solidFill>
                  <a:latin typeface="Segoe UI"/>
                  <a:ea typeface="Calibri Light"/>
                </a:rPr>
                <a:t>Company Name / Address</a:t>
              </a:r>
              <a:endParaRPr b="0" lang="en-GB" sz="1100" spc="-1" strike="noStrike">
                <a:latin typeface="Arial"/>
              </a:endParaRPr>
            </a:p>
          </p:txBody>
        </p:sp>
      </p:grpSp>
      <p:sp>
        <p:nvSpPr>
          <p:cNvPr id="239" name="Rectangle 1"/>
          <p:cNvSpPr/>
          <p:nvPr/>
        </p:nvSpPr>
        <p:spPr>
          <a:xfrm>
            <a:off x="610560" y="5217120"/>
            <a:ext cx="20804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IN" sz="1200" spc="-1" strike="noStrike">
                <a:solidFill>
                  <a:srgbClr val="404040"/>
                </a:solidFill>
                <a:latin typeface="Segoe UI"/>
                <a:ea typeface="Open Sans Light"/>
              </a:rPr>
              <a:t>Contact Number</a:t>
            </a:r>
            <a:br>
              <a:rPr sz="1200"/>
            </a:br>
            <a:r>
              <a:rPr b="0" lang="en-IN" sz="1200" spc="-1" strike="noStrike">
                <a:solidFill>
                  <a:srgbClr val="404040"/>
                </a:solidFill>
                <a:latin typeface="Segoe UI"/>
                <a:ea typeface="Open Sans Light"/>
              </a:rPr>
              <a:t>Enter phone number here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40" name="Rectangle 2"/>
          <p:cNvSpPr/>
          <p:nvPr/>
        </p:nvSpPr>
        <p:spPr>
          <a:xfrm>
            <a:off x="610560" y="5682600"/>
            <a:ext cx="208044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IN" sz="1200" spc="-1" strike="noStrike">
                <a:solidFill>
                  <a:srgbClr val="404040"/>
                </a:solidFill>
                <a:latin typeface="Segoe UI"/>
                <a:ea typeface="Open Sans Light"/>
              </a:rPr>
              <a:t>Email:</a:t>
            </a:r>
            <a:br>
              <a:rPr sz="1200"/>
            </a:br>
            <a:r>
              <a:rPr b="0" lang="en-IN" sz="1200" spc="-1" strike="noStrike">
                <a:solidFill>
                  <a:srgbClr val="404040"/>
                </a:solidFill>
                <a:latin typeface="Segoe UI"/>
                <a:ea typeface="Open Sans Light"/>
              </a:rPr>
              <a:t>Enter email address here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41" name="TextBox 3"/>
          <p:cNvSpPr/>
          <p:nvPr/>
        </p:nvSpPr>
        <p:spPr>
          <a:xfrm>
            <a:off x="3142080" y="1021320"/>
            <a:ext cx="549576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404040"/>
                </a:solidFill>
                <a:latin typeface="Segoe UI"/>
                <a:ea typeface="Segoe UI Black"/>
              </a:rPr>
              <a:t>This is a sample text. Introduce yourself and enter the good skills to put on a resume here. Insert your desired text here. This is a sample text. Insert your desired text here. Insert your desired text here. </a:t>
            </a:r>
            <a:endParaRPr b="0" lang="en-GB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53153"/>
      </a:dk2>
      <a:lt2>
        <a:srgbClr val="eeece1"/>
      </a:lt2>
      <a:accent1>
        <a:srgbClr val="f7c683"/>
      </a:accent1>
      <a:accent2>
        <a:srgbClr val="70f6fe"/>
      </a:accent2>
      <a:accent3>
        <a:srgbClr val="51b3fb"/>
      </a:accent3>
      <a:accent4>
        <a:srgbClr val="a650a2"/>
      </a:accent4>
      <a:accent5>
        <a:srgbClr val="f17187"/>
      </a:accent5>
      <a:accent6>
        <a:srgbClr val="22365e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53153"/>
      </a:dk2>
      <a:lt2>
        <a:srgbClr val="eeece1"/>
      </a:lt2>
      <a:accent1>
        <a:srgbClr val="f7c683"/>
      </a:accent1>
      <a:accent2>
        <a:srgbClr val="70f6fe"/>
      </a:accent2>
      <a:accent3>
        <a:srgbClr val="51b3fb"/>
      </a:accent3>
      <a:accent4>
        <a:srgbClr val="a650a2"/>
      </a:accent4>
      <a:accent5>
        <a:srgbClr val="f17187"/>
      </a:accent5>
      <a:accent6>
        <a:srgbClr val="22365e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5700</TotalTime>
  <Application>LibreOffice/7.3.7.2$Linux_X86_64 LibreOffice_project/30$Build-2</Application>
  <AppVersion>15.0000</AppVersion>
  <Words>294</Words>
  <Paragraphs>75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2013-09-12T13:05:01Z</dcterms:created>
  <dc:creator>Julian</dc:creator>
  <dc:description/>
  <dc:language>en-GB</dc:language>
  <cp:lastModifiedBy/>
  <dcterms:modified xsi:type="dcterms:W3CDTF">2024-01-29T12:25:06Z</dcterms:modified>
  <cp:revision>116</cp:revision>
  <dc:subject/>
  <dc:title>Title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Custom</vt:lpwstr>
  </property>
  <property fmtid="{D5CDD505-2E9C-101B-9397-08002B2CF9AE}" pid="4" name="Slides">
    <vt:i4>3</vt:i4>
  </property>
</Properties>
</file>